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2" r:id="rId1"/>
    <p:sldMasterId id="2147483673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notesMaster" Target="notesMasters/notes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57" name="Google Shape;157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49" name="Google Shape;449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3" name="Google Shape;473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32" name="Google Shape;532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7" name="Google Shape;557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90" name="Google Shape;590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01" name="Google Shape;601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f0a0483a0d_2_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f0a0483a0d_2_2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a4f1ed58_2_7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8" name="Google Shape;168;geda4f1ed58_2_7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da4f1ed58_2_1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16" name="Google Shape;216;geda4f1ed58_2_1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8" name="Google Shape;258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2" name="Google Shape;292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29" name="Google Shape;329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0a0483a0d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60" name="Google Shape;360;gf0a0483a0d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85" name="Google Shape;385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22" name="Google Shape;422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da4f1ed58_2_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eda4f1ed58_2_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9" name="Google Shape;89;geda4f1ed58_2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eda4f1ed58_2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eda4f1ed58_2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da4f1ed58_2_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eda4f1ed58_2_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95" name="Google Shape;95;geda4f1ed58_2_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eda4f1ed58_2_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eda4f1ed58_2_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da4f1ed58_2_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eda4f1ed58_2_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eda4f1ed58_2_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eda4f1ed58_2_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eda4f1ed58_2_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a4f1ed58_2_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eda4f1ed58_2_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07" name="Google Shape;107;geda4f1ed58_2_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108" name="Google Shape;108;geda4f1ed58_2_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eda4f1ed58_2_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eda4f1ed58_2_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da4f1ed58_2_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eda4f1ed58_2_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eda4f1ed58_2_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115" name="Google Shape;115;geda4f1ed58_2_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eda4f1ed58_2_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117" name="Google Shape;117;geda4f1ed58_2_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eda4f1ed58_2_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eda4f1ed58_2_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da4f1ed58_2_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eda4f1ed58_2_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eda4f1ed58_2_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eda4f1ed58_2_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da4f1ed58_2_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eda4f1ed58_2_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eda4f1ed58_2_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a4f1ed58_2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eda4f1ed58_2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132" name="Google Shape;132;geda4f1ed58_2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geda4f1ed58_2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eda4f1ed58_2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eda4f1ed58_2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da4f1ed58_2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eda4f1ed58_2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eda4f1ed58_2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geda4f1ed58_2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eda4f1ed58_2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eda4f1ed58_2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da4f1ed58_2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eda4f1ed58_2_6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46" name="Google Shape;146;geda4f1ed58_2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eda4f1ed58_2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eda4f1ed58_2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da4f1ed58_2_6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eda4f1ed58_2_69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52" name="Google Shape;152;geda4f1ed58_2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eda4f1ed58_2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eda4f1ed58_2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da4f1ed58_2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geda4f1ed58_2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eda4f1ed58_2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eda4f1ed58_2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eda4f1ed58_2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7.png"  /><Relationship Id="rId11" Type="http://schemas.openxmlformats.org/officeDocument/2006/relationships/image" Target="../media/image228.png"  /><Relationship Id="rId12" Type="http://schemas.openxmlformats.org/officeDocument/2006/relationships/image" Target="../media/image229.png"  /><Relationship Id="rId13" Type="http://schemas.openxmlformats.org/officeDocument/2006/relationships/image" Target="../media/image230.png"  /><Relationship Id="rId14" Type="http://schemas.openxmlformats.org/officeDocument/2006/relationships/image" Target="../media/image231.png"  /><Relationship Id="rId15" Type="http://schemas.openxmlformats.org/officeDocument/2006/relationships/image" Target="../media/image232.png"  /><Relationship Id="rId16" Type="http://schemas.openxmlformats.org/officeDocument/2006/relationships/image" Target="../media/image233.png"  /><Relationship Id="rId17" Type="http://schemas.openxmlformats.org/officeDocument/2006/relationships/image" Target="../media/image234.png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20.png"  /><Relationship Id="rId4" Type="http://schemas.openxmlformats.org/officeDocument/2006/relationships/image" Target="../media/image221.png"  /><Relationship Id="rId5" Type="http://schemas.openxmlformats.org/officeDocument/2006/relationships/image" Target="../media/image222.png"  /><Relationship Id="rId6" Type="http://schemas.openxmlformats.org/officeDocument/2006/relationships/image" Target="../media/image223.png"  /><Relationship Id="rId7" Type="http://schemas.openxmlformats.org/officeDocument/2006/relationships/image" Target="../media/image224.png"  /><Relationship Id="rId8" Type="http://schemas.openxmlformats.org/officeDocument/2006/relationships/image" Target="../media/image225.png"  /><Relationship Id="rId9" Type="http://schemas.openxmlformats.org/officeDocument/2006/relationships/image" Target="../media/image2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2.png"  /><Relationship Id="rId11" Type="http://schemas.openxmlformats.org/officeDocument/2006/relationships/image" Target="../media/image243.png"  /><Relationship Id="rId12" Type="http://schemas.openxmlformats.org/officeDocument/2006/relationships/image" Target="../media/image244.png"  /><Relationship Id="rId13" Type="http://schemas.openxmlformats.org/officeDocument/2006/relationships/image" Target="../media/image245.png"  /><Relationship Id="rId14" Type="http://schemas.openxmlformats.org/officeDocument/2006/relationships/image" Target="../media/image246.png"  /><Relationship Id="rId15" Type="http://schemas.openxmlformats.org/officeDocument/2006/relationships/image" Target="../media/image247.png"  /><Relationship Id="rId16" Type="http://schemas.openxmlformats.org/officeDocument/2006/relationships/image" Target="../media/image248.png"  /><Relationship Id="rId17" Type="http://schemas.openxmlformats.org/officeDocument/2006/relationships/image" Target="../media/image249.png"  /><Relationship Id="rId18" Type="http://schemas.openxmlformats.org/officeDocument/2006/relationships/image" Target="../media/image250.png"  /><Relationship Id="rId19" Type="http://schemas.openxmlformats.org/officeDocument/2006/relationships/image" Target="../media/image251.png"  /><Relationship Id="rId2" Type="http://schemas.openxmlformats.org/officeDocument/2006/relationships/notesSlide" Target="../notesSlides/notesSlide11.xml"  /><Relationship Id="rId20" Type="http://schemas.openxmlformats.org/officeDocument/2006/relationships/image" Target="../media/image252.png"  /><Relationship Id="rId21" Type="http://schemas.openxmlformats.org/officeDocument/2006/relationships/image" Target="../media/image253.png"  /><Relationship Id="rId22" Type="http://schemas.openxmlformats.org/officeDocument/2006/relationships/image" Target="../media/image254.png"  /><Relationship Id="rId23" Type="http://schemas.openxmlformats.org/officeDocument/2006/relationships/image" Target="../media/image255.png"  /><Relationship Id="rId24" Type="http://schemas.openxmlformats.org/officeDocument/2006/relationships/image" Target="../media/image256.png"  /><Relationship Id="rId25" Type="http://schemas.openxmlformats.org/officeDocument/2006/relationships/image" Target="../media/image257.png"  /><Relationship Id="rId26" Type="http://schemas.openxmlformats.org/officeDocument/2006/relationships/image" Target="../media/image258.png"  /><Relationship Id="rId27" Type="http://schemas.openxmlformats.org/officeDocument/2006/relationships/image" Target="../media/image259.png"  /><Relationship Id="rId28" Type="http://schemas.openxmlformats.org/officeDocument/2006/relationships/image" Target="../media/image260.png"  /><Relationship Id="rId29" Type="http://schemas.openxmlformats.org/officeDocument/2006/relationships/image" Target="../media/image261.png"  /><Relationship Id="rId3" Type="http://schemas.openxmlformats.org/officeDocument/2006/relationships/image" Target="../media/image235.png"  /><Relationship Id="rId30" Type="http://schemas.openxmlformats.org/officeDocument/2006/relationships/image" Target="../media/image262.png"  /><Relationship Id="rId31" Type="http://schemas.openxmlformats.org/officeDocument/2006/relationships/image" Target="../media/image263.png"  /><Relationship Id="rId32" Type="http://schemas.openxmlformats.org/officeDocument/2006/relationships/image" Target="../media/image264.png"  /><Relationship Id="rId33" Type="http://schemas.openxmlformats.org/officeDocument/2006/relationships/image" Target="../media/image265.png"  /><Relationship Id="rId34" Type="http://schemas.openxmlformats.org/officeDocument/2006/relationships/image" Target="../media/image266.png"  /><Relationship Id="rId35" Type="http://schemas.openxmlformats.org/officeDocument/2006/relationships/image" Target="../media/image267.png"  /><Relationship Id="rId36" Type="http://schemas.openxmlformats.org/officeDocument/2006/relationships/image" Target="../media/image268.png"  /><Relationship Id="rId37" Type="http://schemas.openxmlformats.org/officeDocument/2006/relationships/image" Target="../media/image269.png"  /><Relationship Id="rId38" Type="http://schemas.openxmlformats.org/officeDocument/2006/relationships/image" Target="../media/image270.png"  /><Relationship Id="rId39" Type="http://schemas.openxmlformats.org/officeDocument/2006/relationships/image" Target="../media/image271.png"  /><Relationship Id="rId4" Type="http://schemas.openxmlformats.org/officeDocument/2006/relationships/image" Target="../media/image236.png"  /><Relationship Id="rId40" Type="http://schemas.openxmlformats.org/officeDocument/2006/relationships/image" Target="../media/image272.png"  /><Relationship Id="rId41" Type="http://schemas.openxmlformats.org/officeDocument/2006/relationships/image" Target="../media/image273.png"  /><Relationship Id="rId42" Type="http://schemas.openxmlformats.org/officeDocument/2006/relationships/image" Target="../media/image274.png"  /><Relationship Id="rId43" Type="http://schemas.openxmlformats.org/officeDocument/2006/relationships/image" Target="../media/image275.png"  /><Relationship Id="rId44" Type="http://schemas.openxmlformats.org/officeDocument/2006/relationships/image" Target="../media/image276.png"  /><Relationship Id="rId45" Type="http://schemas.openxmlformats.org/officeDocument/2006/relationships/image" Target="../media/image277.png"  /><Relationship Id="rId46" Type="http://schemas.openxmlformats.org/officeDocument/2006/relationships/image" Target="../media/image278.png"  /><Relationship Id="rId47" Type="http://schemas.openxmlformats.org/officeDocument/2006/relationships/image" Target="../media/image279.png"  /><Relationship Id="rId48" Type="http://schemas.openxmlformats.org/officeDocument/2006/relationships/image" Target="../media/image280.png"  /><Relationship Id="rId49" Type="http://schemas.openxmlformats.org/officeDocument/2006/relationships/image" Target="../media/image281.png"  /><Relationship Id="rId5" Type="http://schemas.openxmlformats.org/officeDocument/2006/relationships/image" Target="../media/image237.png"  /><Relationship Id="rId50" Type="http://schemas.openxmlformats.org/officeDocument/2006/relationships/image" Target="../media/image282.png"  /><Relationship Id="rId51" Type="http://schemas.openxmlformats.org/officeDocument/2006/relationships/image" Target="../media/image283.png"  /><Relationship Id="rId52" Type="http://schemas.openxmlformats.org/officeDocument/2006/relationships/image" Target="../media/image284.png"  /><Relationship Id="rId53" Type="http://schemas.openxmlformats.org/officeDocument/2006/relationships/image" Target="../media/image285.png"  /><Relationship Id="rId6" Type="http://schemas.openxmlformats.org/officeDocument/2006/relationships/image" Target="../media/image238.png"  /><Relationship Id="rId7" Type="http://schemas.openxmlformats.org/officeDocument/2006/relationships/image" Target="../media/image239.png"  /><Relationship Id="rId8" Type="http://schemas.openxmlformats.org/officeDocument/2006/relationships/image" Target="../media/image240.png"  /><Relationship Id="rId9" Type="http://schemas.openxmlformats.org/officeDocument/2006/relationships/image" Target="../media/image24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93.png"  /><Relationship Id="rId11" Type="http://schemas.openxmlformats.org/officeDocument/2006/relationships/image" Target="../media/image294.png"  /><Relationship Id="rId12" Type="http://schemas.openxmlformats.org/officeDocument/2006/relationships/image" Target="../media/image295.png"  /><Relationship Id="rId13" Type="http://schemas.openxmlformats.org/officeDocument/2006/relationships/image" Target="../media/image296.png"  /><Relationship Id="rId14" Type="http://schemas.openxmlformats.org/officeDocument/2006/relationships/image" Target="../media/image297.png"  /><Relationship Id="rId15" Type="http://schemas.openxmlformats.org/officeDocument/2006/relationships/image" Target="../media/image298.png"  /><Relationship Id="rId16" Type="http://schemas.openxmlformats.org/officeDocument/2006/relationships/image" Target="../media/image299.png"  /><Relationship Id="rId17" Type="http://schemas.openxmlformats.org/officeDocument/2006/relationships/image" Target="../media/image300.png"  /><Relationship Id="rId18" Type="http://schemas.openxmlformats.org/officeDocument/2006/relationships/image" Target="../media/image301.png"  /><Relationship Id="rId19" Type="http://schemas.openxmlformats.org/officeDocument/2006/relationships/image" Target="../media/image302.png"  /><Relationship Id="rId2" Type="http://schemas.openxmlformats.org/officeDocument/2006/relationships/notesSlide" Target="../notesSlides/notesSlide12.xml"  /><Relationship Id="rId20" Type="http://schemas.openxmlformats.org/officeDocument/2006/relationships/image" Target="../media/image303.png"  /><Relationship Id="rId21" Type="http://schemas.openxmlformats.org/officeDocument/2006/relationships/image" Target="../media/image304.png"  /><Relationship Id="rId22" Type="http://schemas.openxmlformats.org/officeDocument/2006/relationships/image" Target="../media/image305.png"  /><Relationship Id="rId23" Type="http://schemas.openxmlformats.org/officeDocument/2006/relationships/image" Target="../media/image306.png"  /><Relationship Id="rId3" Type="http://schemas.openxmlformats.org/officeDocument/2006/relationships/image" Target="../media/image286.png"  /><Relationship Id="rId4" Type="http://schemas.openxmlformats.org/officeDocument/2006/relationships/image" Target="../media/image287.png"  /><Relationship Id="rId5" Type="http://schemas.openxmlformats.org/officeDocument/2006/relationships/image" Target="../media/image288.png"  /><Relationship Id="rId6" Type="http://schemas.openxmlformats.org/officeDocument/2006/relationships/image" Target="../media/image289.png"  /><Relationship Id="rId7" Type="http://schemas.openxmlformats.org/officeDocument/2006/relationships/image" Target="../media/image290.png"  /><Relationship Id="rId8" Type="http://schemas.openxmlformats.org/officeDocument/2006/relationships/image" Target="../media/image291.png"  /><Relationship Id="rId9" Type="http://schemas.openxmlformats.org/officeDocument/2006/relationships/image" Target="../media/image29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4.png"  /><Relationship Id="rId11" Type="http://schemas.openxmlformats.org/officeDocument/2006/relationships/image" Target="../media/image315.png"  /><Relationship Id="rId12" Type="http://schemas.openxmlformats.org/officeDocument/2006/relationships/image" Target="../media/image316.png"  /><Relationship Id="rId13" Type="http://schemas.openxmlformats.org/officeDocument/2006/relationships/image" Target="../media/image317.png"  /><Relationship Id="rId14" Type="http://schemas.openxmlformats.org/officeDocument/2006/relationships/image" Target="../media/image318.png"  /><Relationship Id="rId15" Type="http://schemas.openxmlformats.org/officeDocument/2006/relationships/image" Target="../media/image319.png"  /><Relationship Id="rId16" Type="http://schemas.openxmlformats.org/officeDocument/2006/relationships/image" Target="../media/image320.png"  /><Relationship Id="rId17" Type="http://schemas.openxmlformats.org/officeDocument/2006/relationships/image" Target="../media/image321.png"  /><Relationship Id="rId18" Type="http://schemas.openxmlformats.org/officeDocument/2006/relationships/image" Target="../media/image322.png"  /><Relationship Id="rId19" Type="http://schemas.openxmlformats.org/officeDocument/2006/relationships/image" Target="../media/image323.png"  /><Relationship Id="rId2" Type="http://schemas.openxmlformats.org/officeDocument/2006/relationships/notesSlide" Target="../notesSlides/notesSlide13.xml"  /><Relationship Id="rId20" Type="http://schemas.openxmlformats.org/officeDocument/2006/relationships/image" Target="../media/image324.png"  /><Relationship Id="rId21" Type="http://schemas.openxmlformats.org/officeDocument/2006/relationships/image" Target="../media/image325.png"  /><Relationship Id="rId22" Type="http://schemas.openxmlformats.org/officeDocument/2006/relationships/image" Target="../media/image326.png"  /><Relationship Id="rId23" Type="http://schemas.openxmlformats.org/officeDocument/2006/relationships/image" Target="../media/image327.png"  /><Relationship Id="rId24" Type="http://schemas.openxmlformats.org/officeDocument/2006/relationships/image" Target="../media/image328.png"  /><Relationship Id="rId25" Type="http://schemas.openxmlformats.org/officeDocument/2006/relationships/image" Target="../media/image329.png"  /><Relationship Id="rId26" Type="http://schemas.openxmlformats.org/officeDocument/2006/relationships/image" Target="../media/image330.png"  /><Relationship Id="rId27" Type="http://schemas.openxmlformats.org/officeDocument/2006/relationships/image" Target="../media/image331.png"  /><Relationship Id="rId28" Type="http://schemas.openxmlformats.org/officeDocument/2006/relationships/image" Target="../media/image332.png"  /><Relationship Id="rId29" Type="http://schemas.openxmlformats.org/officeDocument/2006/relationships/image" Target="../media/image333.png"  /><Relationship Id="rId3" Type="http://schemas.openxmlformats.org/officeDocument/2006/relationships/image" Target="../media/image307.png"  /><Relationship Id="rId30" Type="http://schemas.openxmlformats.org/officeDocument/2006/relationships/image" Target="../media/image334.png"  /><Relationship Id="rId31" Type="http://schemas.openxmlformats.org/officeDocument/2006/relationships/image" Target="../media/image335.png"  /><Relationship Id="rId4" Type="http://schemas.openxmlformats.org/officeDocument/2006/relationships/image" Target="../media/image308.png"  /><Relationship Id="rId5" Type="http://schemas.openxmlformats.org/officeDocument/2006/relationships/image" Target="../media/image309.png"  /><Relationship Id="rId6" Type="http://schemas.openxmlformats.org/officeDocument/2006/relationships/image" Target="../media/image310.png"  /><Relationship Id="rId7" Type="http://schemas.openxmlformats.org/officeDocument/2006/relationships/image" Target="../media/image311.png"  /><Relationship Id="rId8" Type="http://schemas.openxmlformats.org/officeDocument/2006/relationships/image" Target="../media/image312.png"  /><Relationship Id="rId9" Type="http://schemas.openxmlformats.org/officeDocument/2006/relationships/image" Target="../media/image3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336.png"  /><Relationship Id="rId4" Type="http://schemas.openxmlformats.org/officeDocument/2006/relationships/image" Target="../media/image337.png"  /><Relationship Id="rId5" Type="http://schemas.openxmlformats.org/officeDocument/2006/relationships/image" Target="../media/image338.png"  /><Relationship Id="rId6" Type="http://schemas.openxmlformats.org/officeDocument/2006/relationships/image" Target="../media/image339.png"  /><Relationship Id="rId7" Type="http://schemas.openxmlformats.org/officeDocument/2006/relationships/image" Target="../media/image340.png"  /><Relationship Id="rId8" Type="http://schemas.openxmlformats.org/officeDocument/2006/relationships/image" Target="../media/image341.png"  /><Relationship Id="rId9" Type="http://schemas.openxmlformats.org/officeDocument/2006/relationships/image" Target="../media/image34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43.png"  /><Relationship Id="rId4" Type="http://schemas.openxmlformats.org/officeDocument/2006/relationships/image" Target="../media/image344.png"  /><Relationship Id="rId5" Type="http://schemas.openxmlformats.org/officeDocument/2006/relationships/image" Target="../media/image345.png"  /><Relationship Id="rId6" Type="http://schemas.openxmlformats.org/officeDocument/2006/relationships/image" Target="../media/image346.png"  /><Relationship Id="rId7" Type="http://schemas.openxmlformats.org/officeDocument/2006/relationships/image" Target="../media/image347.png"  /><Relationship Id="rId8" Type="http://schemas.openxmlformats.org/officeDocument/2006/relationships/image" Target="../media/image34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49.png"  /><Relationship Id="rId4" Type="http://schemas.openxmlformats.org/officeDocument/2006/relationships/image" Target="../media/image35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58.png"  /><Relationship Id="rId11" Type="http://schemas.openxmlformats.org/officeDocument/2006/relationships/image" Target="../media/image359.png"  /><Relationship Id="rId12" Type="http://schemas.openxmlformats.org/officeDocument/2006/relationships/image" Target="../media/image360.png"  /><Relationship Id="rId13" Type="http://schemas.openxmlformats.org/officeDocument/2006/relationships/image" Target="../media/image361.png"  /><Relationship Id="rId14" Type="http://schemas.openxmlformats.org/officeDocument/2006/relationships/image" Target="../media/image362.png"  /><Relationship Id="rId15" Type="http://schemas.openxmlformats.org/officeDocument/2006/relationships/image" Target="../media/image363.png"  /><Relationship Id="rId16" Type="http://schemas.openxmlformats.org/officeDocument/2006/relationships/image" Target="../media/image364.png"  /><Relationship Id="rId17" Type="http://schemas.openxmlformats.org/officeDocument/2006/relationships/image" Target="../media/image365.png"  /><Relationship Id="rId18" Type="http://schemas.openxmlformats.org/officeDocument/2006/relationships/image" Target="../media/image366.png"  /><Relationship Id="rId19" Type="http://schemas.openxmlformats.org/officeDocument/2006/relationships/image" Target="../media/image367.png"  /><Relationship Id="rId2" Type="http://schemas.openxmlformats.org/officeDocument/2006/relationships/notesSlide" Target="../notesSlides/notesSlide17.xml"  /><Relationship Id="rId20" Type="http://schemas.openxmlformats.org/officeDocument/2006/relationships/image" Target="../media/image368.png"  /><Relationship Id="rId21" Type="http://schemas.openxmlformats.org/officeDocument/2006/relationships/image" Target="../media/image369.png"  /><Relationship Id="rId22" Type="http://schemas.openxmlformats.org/officeDocument/2006/relationships/image" Target="../media/image370.png"  /><Relationship Id="rId3" Type="http://schemas.openxmlformats.org/officeDocument/2006/relationships/image" Target="../media/image351.png"  /><Relationship Id="rId4" Type="http://schemas.openxmlformats.org/officeDocument/2006/relationships/image" Target="../media/image352.png"  /><Relationship Id="rId5" Type="http://schemas.openxmlformats.org/officeDocument/2006/relationships/image" Target="../media/image353.png"  /><Relationship Id="rId6" Type="http://schemas.openxmlformats.org/officeDocument/2006/relationships/image" Target="../media/image354.png"  /><Relationship Id="rId7" Type="http://schemas.openxmlformats.org/officeDocument/2006/relationships/image" Target="../media/image355.png"  /><Relationship Id="rId8" Type="http://schemas.openxmlformats.org/officeDocument/2006/relationships/image" Target="../media/image356.png"  /><Relationship Id="rId9" Type="http://schemas.openxmlformats.org/officeDocument/2006/relationships/image" Target="../media/image35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78.png"  /><Relationship Id="rId11" Type="http://schemas.openxmlformats.org/officeDocument/2006/relationships/image" Target="../media/image379.png"  /><Relationship Id="rId12" Type="http://schemas.openxmlformats.org/officeDocument/2006/relationships/image" Target="../media/image380.png"  /><Relationship Id="rId13" Type="http://schemas.openxmlformats.org/officeDocument/2006/relationships/image" Target="../media/image381.png"  /><Relationship Id="rId14" Type="http://schemas.openxmlformats.org/officeDocument/2006/relationships/image" Target="../media/image382.png"  /><Relationship Id="rId15" Type="http://schemas.openxmlformats.org/officeDocument/2006/relationships/image" Target="../media/image383.png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371.png"  /><Relationship Id="rId4" Type="http://schemas.openxmlformats.org/officeDocument/2006/relationships/image" Target="../media/image372.png"  /><Relationship Id="rId5" Type="http://schemas.openxmlformats.org/officeDocument/2006/relationships/image" Target="../media/image373.png"  /><Relationship Id="rId6" Type="http://schemas.openxmlformats.org/officeDocument/2006/relationships/image" Target="../media/image374.png"  /><Relationship Id="rId7" Type="http://schemas.openxmlformats.org/officeDocument/2006/relationships/image" Target="../media/image375.png"  /><Relationship Id="rId8" Type="http://schemas.openxmlformats.org/officeDocument/2006/relationships/image" Target="../media/image376.png"  /><Relationship Id="rId9" Type="http://schemas.openxmlformats.org/officeDocument/2006/relationships/image" Target="../media/image37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91.png"  /><Relationship Id="rId11" Type="http://schemas.openxmlformats.org/officeDocument/2006/relationships/image" Target="../media/image392.png"  /><Relationship Id="rId12" Type="http://schemas.openxmlformats.org/officeDocument/2006/relationships/image" Target="../media/image393.png"  /><Relationship Id="rId13" Type="http://schemas.openxmlformats.org/officeDocument/2006/relationships/image" Target="../media/image394.png"  /><Relationship Id="rId14" Type="http://schemas.openxmlformats.org/officeDocument/2006/relationships/image" Target="../media/image395.png"  /><Relationship Id="rId15" Type="http://schemas.openxmlformats.org/officeDocument/2006/relationships/image" Target="../media/image396.png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384.png"  /><Relationship Id="rId4" Type="http://schemas.openxmlformats.org/officeDocument/2006/relationships/image" Target="../media/image385.png"  /><Relationship Id="rId5" Type="http://schemas.openxmlformats.org/officeDocument/2006/relationships/image" Target="../media/image386.png"  /><Relationship Id="rId6" Type="http://schemas.openxmlformats.org/officeDocument/2006/relationships/image" Target="../media/image387.png"  /><Relationship Id="rId7" Type="http://schemas.openxmlformats.org/officeDocument/2006/relationships/image" Target="../media/image388.png"  /><Relationship Id="rId8" Type="http://schemas.openxmlformats.org/officeDocument/2006/relationships/image" Target="../media/image389.png"  /><Relationship Id="rId9" Type="http://schemas.openxmlformats.org/officeDocument/2006/relationships/image" Target="../media/image39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8.png"  /><Relationship Id="rId14" Type="http://schemas.openxmlformats.org/officeDocument/2006/relationships/image" Target="../media/image19.png"  /><Relationship Id="rId15" Type="http://schemas.openxmlformats.org/officeDocument/2006/relationships/image" Target="../media/image20.png"  /><Relationship Id="rId16" Type="http://schemas.openxmlformats.org/officeDocument/2006/relationships/image" Target="../media/image21.png"  /><Relationship Id="rId17" Type="http://schemas.openxmlformats.org/officeDocument/2006/relationships/image" Target="../media/image22.png"  /><Relationship Id="rId18" Type="http://schemas.openxmlformats.org/officeDocument/2006/relationships/image" Target="../media/image23.png"  /><Relationship Id="rId19" Type="http://schemas.openxmlformats.org/officeDocument/2006/relationships/image" Target="../media/image24.png"  /><Relationship Id="rId2" Type="http://schemas.openxmlformats.org/officeDocument/2006/relationships/notesSlide" Target="../notesSlides/notesSlide2.xml"  /><Relationship Id="rId20" Type="http://schemas.openxmlformats.org/officeDocument/2006/relationships/image" Target="../media/image25.png"  /><Relationship Id="rId21" Type="http://schemas.openxmlformats.org/officeDocument/2006/relationships/image" Target="../media/image26.png"  /><Relationship Id="rId22" Type="http://schemas.openxmlformats.org/officeDocument/2006/relationships/image" Target="../media/image27.png"  /><Relationship Id="rId23" Type="http://schemas.openxmlformats.org/officeDocument/2006/relationships/image" Target="../media/image28.png"  /><Relationship Id="rId24" Type="http://schemas.openxmlformats.org/officeDocument/2006/relationships/image" Target="../media/image29.png"  /><Relationship Id="rId25" Type="http://schemas.openxmlformats.org/officeDocument/2006/relationships/image" Target="../media/image30.png"  /><Relationship Id="rId26" Type="http://schemas.openxmlformats.org/officeDocument/2006/relationships/image" Target="../media/image31.png"  /><Relationship Id="rId27" Type="http://schemas.openxmlformats.org/officeDocument/2006/relationships/image" Target="../media/image32.png"  /><Relationship Id="rId28" Type="http://schemas.openxmlformats.org/officeDocument/2006/relationships/image" Target="../media/image33.png"  /><Relationship Id="rId29" Type="http://schemas.openxmlformats.org/officeDocument/2006/relationships/image" Target="../media/image34.png"  /><Relationship Id="rId3" Type="http://schemas.openxmlformats.org/officeDocument/2006/relationships/image" Target="../media/image8.png"  /><Relationship Id="rId30" Type="http://schemas.openxmlformats.org/officeDocument/2006/relationships/image" Target="../media/image35.png"  /><Relationship Id="rId31" Type="http://schemas.openxmlformats.org/officeDocument/2006/relationships/image" Target="../media/image36.png"  /><Relationship Id="rId32" Type="http://schemas.openxmlformats.org/officeDocument/2006/relationships/image" Target="../media/image37.png"  /><Relationship Id="rId33" Type="http://schemas.openxmlformats.org/officeDocument/2006/relationships/image" Target="../media/image38.png"  /><Relationship Id="rId34" Type="http://schemas.openxmlformats.org/officeDocument/2006/relationships/image" Target="../media/image39.png"  /><Relationship Id="rId35" Type="http://schemas.openxmlformats.org/officeDocument/2006/relationships/image" Target="../media/image40.png"  /><Relationship Id="rId36" Type="http://schemas.openxmlformats.org/officeDocument/2006/relationships/image" Target="../media/image41.png"  /><Relationship Id="rId37" Type="http://schemas.openxmlformats.org/officeDocument/2006/relationships/image" Target="../media/image42.png"  /><Relationship Id="rId38" Type="http://schemas.openxmlformats.org/officeDocument/2006/relationships/image" Target="../media/image43.png"  /><Relationship Id="rId39" Type="http://schemas.openxmlformats.org/officeDocument/2006/relationships/image" Target="../media/image44.png"  /><Relationship Id="rId4" Type="http://schemas.openxmlformats.org/officeDocument/2006/relationships/image" Target="../media/image9.png"  /><Relationship Id="rId40" Type="http://schemas.openxmlformats.org/officeDocument/2006/relationships/image" Target="../media/image45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04.png"  /><Relationship Id="rId11" Type="http://schemas.openxmlformats.org/officeDocument/2006/relationships/image" Target="../media/image405.png"  /><Relationship Id="rId12" Type="http://schemas.openxmlformats.org/officeDocument/2006/relationships/image" Target="../media/image406.png"  /><Relationship Id="rId13" Type="http://schemas.openxmlformats.org/officeDocument/2006/relationships/image" Target="../media/image407.png"  /><Relationship Id="rId14" Type="http://schemas.openxmlformats.org/officeDocument/2006/relationships/image" Target="../media/image408.png"  /><Relationship Id="rId15" Type="http://schemas.openxmlformats.org/officeDocument/2006/relationships/image" Target="../media/image409.png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397.png"  /><Relationship Id="rId4" Type="http://schemas.openxmlformats.org/officeDocument/2006/relationships/image" Target="../media/image398.png"  /><Relationship Id="rId5" Type="http://schemas.openxmlformats.org/officeDocument/2006/relationships/image" Target="../media/image399.png"  /><Relationship Id="rId6" Type="http://schemas.openxmlformats.org/officeDocument/2006/relationships/image" Target="../media/image400.png"  /><Relationship Id="rId7" Type="http://schemas.openxmlformats.org/officeDocument/2006/relationships/image" Target="../media/image401.png"  /><Relationship Id="rId8" Type="http://schemas.openxmlformats.org/officeDocument/2006/relationships/image" Target="../media/image402.png"  /><Relationship Id="rId9" Type="http://schemas.openxmlformats.org/officeDocument/2006/relationships/image" Target="../media/image40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image" Target="../media/image53.png"  /><Relationship Id="rId11" Type="http://schemas.openxmlformats.org/officeDocument/2006/relationships/image" Target="../media/image54.png"  /><Relationship Id="rId12" Type="http://schemas.openxmlformats.org/officeDocument/2006/relationships/image" Target="../media/image55.png"  /><Relationship Id="rId13" Type="http://schemas.openxmlformats.org/officeDocument/2006/relationships/image" Target="../media/image56.png"  /><Relationship Id="rId14" Type="http://schemas.openxmlformats.org/officeDocument/2006/relationships/image" Target="../media/image57.png"  /><Relationship Id="rId15" Type="http://schemas.openxmlformats.org/officeDocument/2006/relationships/image" Target="../media/image58.png"  /><Relationship Id="rId16" Type="http://schemas.openxmlformats.org/officeDocument/2006/relationships/image" Target="../media/image59.png"  /><Relationship Id="rId17" Type="http://schemas.openxmlformats.org/officeDocument/2006/relationships/image" Target="../media/image60.png"  /><Relationship Id="rId18" Type="http://schemas.openxmlformats.org/officeDocument/2006/relationships/image" Target="../media/image61.png"  /><Relationship Id="rId19" Type="http://schemas.openxmlformats.org/officeDocument/2006/relationships/image" Target="../media/image62.png"  /><Relationship Id="rId2" Type="http://schemas.openxmlformats.org/officeDocument/2006/relationships/notesSlide" Target="../notesSlides/notesSlide3.xml"  /><Relationship Id="rId20" Type="http://schemas.openxmlformats.org/officeDocument/2006/relationships/image" Target="../media/image63.png"  /><Relationship Id="rId21" Type="http://schemas.openxmlformats.org/officeDocument/2006/relationships/image" Target="../media/image64.png"  /><Relationship Id="rId22" Type="http://schemas.openxmlformats.org/officeDocument/2006/relationships/image" Target="../media/image65.png"  /><Relationship Id="rId23" Type="http://schemas.openxmlformats.org/officeDocument/2006/relationships/image" Target="../media/image66.png"  /><Relationship Id="rId24" Type="http://schemas.openxmlformats.org/officeDocument/2006/relationships/image" Target="../media/image67.png"  /><Relationship Id="rId25" Type="http://schemas.openxmlformats.org/officeDocument/2006/relationships/image" Target="../media/image68.png"  /><Relationship Id="rId26" Type="http://schemas.openxmlformats.org/officeDocument/2006/relationships/image" Target="../media/image69.png"  /><Relationship Id="rId27" Type="http://schemas.openxmlformats.org/officeDocument/2006/relationships/image" Target="../media/image70.png"  /><Relationship Id="rId28" Type="http://schemas.openxmlformats.org/officeDocument/2006/relationships/image" Target="../media/image71.png"  /><Relationship Id="rId29" Type="http://schemas.openxmlformats.org/officeDocument/2006/relationships/image" Target="../media/image72.png"  /><Relationship Id="rId3" Type="http://schemas.openxmlformats.org/officeDocument/2006/relationships/image" Target="../media/image46.png"  /><Relationship Id="rId30" Type="http://schemas.openxmlformats.org/officeDocument/2006/relationships/image" Target="../media/image73.png"  /><Relationship Id="rId31" Type="http://schemas.openxmlformats.org/officeDocument/2006/relationships/image" Target="../media/image74.png"  /><Relationship Id="rId32" Type="http://schemas.openxmlformats.org/officeDocument/2006/relationships/image" Target="../media/image75.png"  /><Relationship Id="rId33" Type="http://schemas.openxmlformats.org/officeDocument/2006/relationships/image" Target="../media/image76.png"  /><Relationship Id="rId34" Type="http://schemas.openxmlformats.org/officeDocument/2006/relationships/image" Target="../media/image77.png"  /><Relationship Id="rId35" Type="http://schemas.openxmlformats.org/officeDocument/2006/relationships/image" Target="../media/image78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Relationship Id="rId9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6.png"  /><Relationship Id="rId11" Type="http://schemas.openxmlformats.org/officeDocument/2006/relationships/image" Target="../media/image87.png"  /><Relationship Id="rId12" Type="http://schemas.openxmlformats.org/officeDocument/2006/relationships/image" Target="../media/image88.png"  /><Relationship Id="rId13" Type="http://schemas.openxmlformats.org/officeDocument/2006/relationships/image" Target="../media/image89.png"  /><Relationship Id="rId14" Type="http://schemas.openxmlformats.org/officeDocument/2006/relationships/image" Target="../media/image90.png"  /><Relationship Id="rId15" Type="http://schemas.openxmlformats.org/officeDocument/2006/relationships/image" Target="../media/image91.png"  /><Relationship Id="rId16" Type="http://schemas.openxmlformats.org/officeDocument/2006/relationships/image" Target="../media/image92.png"  /><Relationship Id="rId17" Type="http://schemas.openxmlformats.org/officeDocument/2006/relationships/image" Target="../media/image93.png"  /><Relationship Id="rId18" Type="http://schemas.openxmlformats.org/officeDocument/2006/relationships/image" Target="../media/image94.png"  /><Relationship Id="rId19" Type="http://schemas.openxmlformats.org/officeDocument/2006/relationships/image" Target="../media/image95.png"  /><Relationship Id="rId2" Type="http://schemas.openxmlformats.org/officeDocument/2006/relationships/notesSlide" Target="../notesSlides/notesSlide4.xml"  /><Relationship Id="rId20" Type="http://schemas.openxmlformats.org/officeDocument/2006/relationships/image" Target="../media/image96.png"  /><Relationship Id="rId21" Type="http://schemas.openxmlformats.org/officeDocument/2006/relationships/image" Target="../media/image97.png"  /><Relationship Id="rId22" Type="http://schemas.openxmlformats.org/officeDocument/2006/relationships/image" Target="../media/image98.png"  /><Relationship Id="rId23" Type="http://schemas.openxmlformats.org/officeDocument/2006/relationships/image" Target="../media/image99.png"  /><Relationship Id="rId24" Type="http://schemas.openxmlformats.org/officeDocument/2006/relationships/image" Target="../media/image100.png"  /><Relationship Id="rId25" Type="http://schemas.openxmlformats.org/officeDocument/2006/relationships/image" Target="../media/image101.png"  /><Relationship Id="rId26" Type="http://schemas.openxmlformats.org/officeDocument/2006/relationships/image" Target="../media/image102.png"  /><Relationship Id="rId27" Type="http://schemas.openxmlformats.org/officeDocument/2006/relationships/image" Target="../media/image103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Relationship Id="rId6" Type="http://schemas.openxmlformats.org/officeDocument/2006/relationships/image" Target="../media/image82.png"  /><Relationship Id="rId7" Type="http://schemas.openxmlformats.org/officeDocument/2006/relationships/image" Target="../media/image83.png"  /><Relationship Id="rId8" Type="http://schemas.openxmlformats.org/officeDocument/2006/relationships/image" Target="../media/image84.png"  /><Relationship Id="rId9" Type="http://schemas.openxmlformats.org/officeDocument/2006/relationships/image" Target="../media/image8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1.png"  /><Relationship Id="rId11" Type="http://schemas.openxmlformats.org/officeDocument/2006/relationships/image" Target="../media/image112.png"  /><Relationship Id="rId12" Type="http://schemas.openxmlformats.org/officeDocument/2006/relationships/image" Target="../media/image113.png"  /><Relationship Id="rId13" Type="http://schemas.openxmlformats.org/officeDocument/2006/relationships/image" Target="../media/image114.png"  /><Relationship Id="rId14" Type="http://schemas.openxmlformats.org/officeDocument/2006/relationships/image" Target="../media/image115.png"  /><Relationship Id="rId15" Type="http://schemas.openxmlformats.org/officeDocument/2006/relationships/image" Target="../media/image116.png"  /><Relationship Id="rId16" Type="http://schemas.openxmlformats.org/officeDocument/2006/relationships/image" Target="../media/image117.png"  /><Relationship Id="rId17" Type="http://schemas.openxmlformats.org/officeDocument/2006/relationships/image" Target="../media/image118.png"  /><Relationship Id="rId18" Type="http://schemas.openxmlformats.org/officeDocument/2006/relationships/image" Target="../media/image119.png"  /><Relationship Id="rId19" Type="http://schemas.openxmlformats.org/officeDocument/2006/relationships/image" Target="../media/image120.png"  /><Relationship Id="rId2" Type="http://schemas.openxmlformats.org/officeDocument/2006/relationships/notesSlide" Target="../notesSlides/notesSlide5.xml"  /><Relationship Id="rId20" Type="http://schemas.openxmlformats.org/officeDocument/2006/relationships/image" Target="../media/image121.png"  /><Relationship Id="rId21" Type="http://schemas.openxmlformats.org/officeDocument/2006/relationships/image" Target="../media/image122.png"  /><Relationship Id="rId22" Type="http://schemas.openxmlformats.org/officeDocument/2006/relationships/image" Target="../media/image123.png"  /><Relationship Id="rId23" Type="http://schemas.openxmlformats.org/officeDocument/2006/relationships/image" Target="../media/image124.png"  /><Relationship Id="rId24" Type="http://schemas.openxmlformats.org/officeDocument/2006/relationships/image" Target="../media/image125.png"  /><Relationship Id="rId25" Type="http://schemas.openxmlformats.org/officeDocument/2006/relationships/image" Target="../media/image126.png"  /><Relationship Id="rId26" Type="http://schemas.openxmlformats.org/officeDocument/2006/relationships/image" Target="../media/image127.png"  /><Relationship Id="rId27" Type="http://schemas.openxmlformats.org/officeDocument/2006/relationships/image" Target="../media/image128.png"  /><Relationship Id="rId28" Type="http://schemas.openxmlformats.org/officeDocument/2006/relationships/image" Target="../media/image129.png"  /><Relationship Id="rId29" Type="http://schemas.openxmlformats.org/officeDocument/2006/relationships/image" Target="../media/image130.png"  /><Relationship Id="rId3" Type="http://schemas.openxmlformats.org/officeDocument/2006/relationships/image" Target="../media/image104.png"  /><Relationship Id="rId30" Type="http://schemas.openxmlformats.org/officeDocument/2006/relationships/image" Target="../media/image131.png"  /><Relationship Id="rId4" Type="http://schemas.openxmlformats.org/officeDocument/2006/relationships/image" Target="../media/image105.png"  /><Relationship Id="rId5" Type="http://schemas.openxmlformats.org/officeDocument/2006/relationships/image" Target="../media/image106.png"  /><Relationship Id="rId6" Type="http://schemas.openxmlformats.org/officeDocument/2006/relationships/image" Target="../media/image107.png"  /><Relationship Id="rId7" Type="http://schemas.openxmlformats.org/officeDocument/2006/relationships/image" Target="../media/image108.png"  /><Relationship Id="rId8" Type="http://schemas.openxmlformats.org/officeDocument/2006/relationships/image" Target="../media/image109.png"  /><Relationship Id="rId9" Type="http://schemas.openxmlformats.org/officeDocument/2006/relationships/image" Target="../media/image1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9.png"  /><Relationship Id="rId11" Type="http://schemas.openxmlformats.org/officeDocument/2006/relationships/image" Target="../media/image140.png"  /><Relationship Id="rId12" Type="http://schemas.openxmlformats.org/officeDocument/2006/relationships/image" Target="../media/image141.png"  /><Relationship Id="rId13" Type="http://schemas.openxmlformats.org/officeDocument/2006/relationships/image" Target="../media/image142.png"  /><Relationship Id="rId14" Type="http://schemas.openxmlformats.org/officeDocument/2006/relationships/image" Target="../media/image143.png"  /><Relationship Id="rId15" Type="http://schemas.openxmlformats.org/officeDocument/2006/relationships/image" Target="../media/image144.png"  /><Relationship Id="rId16" Type="http://schemas.openxmlformats.org/officeDocument/2006/relationships/image" Target="../media/image145.png"  /><Relationship Id="rId17" Type="http://schemas.openxmlformats.org/officeDocument/2006/relationships/image" Target="../media/image146.png"  /><Relationship Id="rId18" Type="http://schemas.openxmlformats.org/officeDocument/2006/relationships/image" Target="../media/image147.png"  /><Relationship Id="rId19" Type="http://schemas.openxmlformats.org/officeDocument/2006/relationships/image" Target="../media/image148.png"  /><Relationship Id="rId2" Type="http://schemas.openxmlformats.org/officeDocument/2006/relationships/notesSlide" Target="../notesSlides/notesSlide6.xml"  /><Relationship Id="rId20" Type="http://schemas.openxmlformats.org/officeDocument/2006/relationships/image" Target="../media/image149.png"  /><Relationship Id="rId21" Type="http://schemas.openxmlformats.org/officeDocument/2006/relationships/image" Target="../media/image150.png"  /><Relationship Id="rId22" Type="http://schemas.openxmlformats.org/officeDocument/2006/relationships/image" Target="../media/image151.png"  /><Relationship Id="rId23" Type="http://schemas.openxmlformats.org/officeDocument/2006/relationships/image" Target="../media/image152.png"  /><Relationship Id="rId24" Type="http://schemas.openxmlformats.org/officeDocument/2006/relationships/image" Target="../media/image153.png"  /><Relationship Id="rId3" Type="http://schemas.openxmlformats.org/officeDocument/2006/relationships/image" Target="../media/image132.png"  /><Relationship Id="rId4" Type="http://schemas.openxmlformats.org/officeDocument/2006/relationships/image" Target="../media/image133.png"  /><Relationship Id="rId5" Type="http://schemas.openxmlformats.org/officeDocument/2006/relationships/image" Target="../media/image134.png"  /><Relationship Id="rId6" Type="http://schemas.openxmlformats.org/officeDocument/2006/relationships/image" Target="../media/image135.png"  /><Relationship Id="rId7" Type="http://schemas.openxmlformats.org/officeDocument/2006/relationships/image" Target="../media/image136.png"  /><Relationship Id="rId8" Type="http://schemas.openxmlformats.org/officeDocument/2006/relationships/image" Target="../media/image137.png"  /><Relationship Id="rId9" Type="http://schemas.openxmlformats.org/officeDocument/2006/relationships/image" Target="../media/image13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image" Target="../media/image161.png"  /><Relationship Id="rId11" Type="http://schemas.openxmlformats.org/officeDocument/2006/relationships/image" Target="../media/image162.png"  /><Relationship Id="rId12" Type="http://schemas.openxmlformats.org/officeDocument/2006/relationships/image" Target="../media/image163.png"  /><Relationship Id="rId13" Type="http://schemas.openxmlformats.org/officeDocument/2006/relationships/image" Target="../media/image164.png"  /><Relationship Id="rId14" Type="http://schemas.openxmlformats.org/officeDocument/2006/relationships/image" Target="../media/image165.png"  /><Relationship Id="rId15" Type="http://schemas.openxmlformats.org/officeDocument/2006/relationships/image" Target="../media/image166.png"  /><Relationship Id="rId16" Type="http://schemas.openxmlformats.org/officeDocument/2006/relationships/image" Target="../media/image167.png"  /><Relationship Id="rId17" Type="http://schemas.openxmlformats.org/officeDocument/2006/relationships/image" Target="../media/image168.png"  /><Relationship Id="rId18" Type="http://schemas.openxmlformats.org/officeDocument/2006/relationships/image" Target="../media/image169.png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54.png"  /><Relationship Id="rId4" Type="http://schemas.openxmlformats.org/officeDocument/2006/relationships/image" Target="../media/image155.png"  /><Relationship Id="rId5" Type="http://schemas.openxmlformats.org/officeDocument/2006/relationships/image" Target="../media/image156.png"  /><Relationship Id="rId6" Type="http://schemas.openxmlformats.org/officeDocument/2006/relationships/image" Target="../media/image157.png"  /><Relationship Id="rId7" Type="http://schemas.openxmlformats.org/officeDocument/2006/relationships/image" Target="../media/image158.png"  /><Relationship Id="rId8" Type="http://schemas.openxmlformats.org/officeDocument/2006/relationships/image" Target="../media/image159.png"  /><Relationship Id="rId9" Type="http://schemas.openxmlformats.org/officeDocument/2006/relationships/image" Target="../media/image16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7.png"  /><Relationship Id="rId11" Type="http://schemas.openxmlformats.org/officeDocument/2006/relationships/image" Target="../media/image178.png"  /><Relationship Id="rId12" Type="http://schemas.openxmlformats.org/officeDocument/2006/relationships/image" Target="../media/image179.png"  /><Relationship Id="rId13" Type="http://schemas.openxmlformats.org/officeDocument/2006/relationships/image" Target="../media/image180.png"  /><Relationship Id="rId14" Type="http://schemas.openxmlformats.org/officeDocument/2006/relationships/image" Target="../media/image181.png"  /><Relationship Id="rId15" Type="http://schemas.openxmlformats.org/officeDocument/2006/relationships/image" Target="../media/image182.png"  /><Relationship Id="rId16" Type="http://schemas.openxmlformats.org/officeDocument/2006/relationships/image" Target="../media/image183.png"  /><Relationship Id="rId17" Type="http://schemas.openxmlformats.org/officeDocument/2006/relationships/image" Target="../media/image184.png"  /><Relationship Id="rId18" Type="http://schemas.openxmlformats.org/officeDocument/2006/relationships/image" Target="../media/image185.png"  /><Relationship Id="rId19" Type="http://schemas.openxmlformats.org/officeDocument/2006/relationships/image" Target="../media/image186.png"  /><Relationship Id="rId2" Type="http://schemas.openxmlformats.org/officeDocument/2006/relationships/notesSlide" Target="../notesSlides/notesSlide8.xml"  /><Relationship Id="rId20" Type="http://schemas.openxmlformats.org/officeDocument/2006/relationships/image" Target="../media/image187.png"  /><Relationship Id="rId21" Type="http://schemas.openxmlformats.org/officeDocument/2006/relationships/image" Target="../media/image188.png"  /><Relationship Id="rId22" Type="http://schemas.openxmlformats.org/officeDocument/2006/relationships/image" Target="../media/image189.png"  /><Relationship Id="rId23" Type="http://schemas.openxmlformats.org/officeDocument/2006/relationships/image" Target="../media/image190.png"  /><Relationship Id="rId24" Type="http://schemas.openxmlformats.org/officeDocument/2006/relationships/image" Target="../media/image191.png"  /><Relationship Id="rId25" Type="http://schemas.openxmlformats.org/officeDocument/2006/relationships/image" Target="../media/image192.png"  /><Relationship Id="rId26" Type="http://schemas.openxmlformats.org/officeDocument/2006/relationships/image" Target="../media/image193.png"  /><Relationship Id="rId27" Type="http://schemas.openxmlformats.org/officeDocument/2006/relationships/image" Target="../media/image194.png"  /><Relationship Id="rId28" Type="http://schemas.openxmlformats.org/officeDocument/2006/relationships/image" Target="../media/image195.png"  /><Relationship Id="rId29" Type="http://schemas.openxmlformats.org/officeDocument/2006/relationships/image" Target="../media/image196.png"  /><Relationship Id="rId3" Type="http://schemas.openxmlformats.org/officeDocument/2006/relationships/image" Target="../media/image170.png"  /><Relationship Id="rId30" Type="http://schemas.openxmlformats.org/officeDocument/2006/relationships/image" Target="../media/image197.png"  /><Relationship Id="rId31" Type="http://schemas.openxmlformats.org/officeDocument/2006/relationships/image" Target="../media/image198.png"  /><Relationship Id="rId32" Type="http://schemas.openxmlformats.org/officeDocument/2006/relationships/image" Target="../media/image199.png"  /><Relationship Id="rId33" Type="http://schemas.openxmlformats.org/officeDocument/2006/relationships/image" Target="../media/image200.png"  /><Relationship Id="rId34" Type="http://schemas.openxmlformats.org/officeDocument/2006/relationships/image" Target="../media/image201.png"  /><Relationship Id="rId4" Type="http://schemas.openxmlformats.org/officeDocument/2006/relationships/image" Target="../media/image171.png"  /><Relationship Id="rId5" Type="http://schemas.openxmlformats.org/officeDocument/2006/relationships/image" Target="../media/image172.png"  /><Relationship Id="rId6" Type="http://schemas.openxmlformats.org/officeDocument/2006/relationships/image" Target="../media/image173.png"  /><Relationship Id="rId7" Type="http://schemas.openxmlformats.org/officeDocument/2006/relationships/image" Target="../media/image174.png"  /><Relationship Id="rId8" Type="http://schemas.openxmlformats.org/officeDocument/2006/relationships/image" Target="../media/image175.png"  /><Relationship Id="rId9" Type="http://schemas.openxmlformats.org/officeDocument/2006/relationships/image" Target="../media/image17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9.png"  /><Relationship Id="rId11" Type="http://schemas.openxmlformats.org/officeDocument/2006/relationships/image" Target="../media/image210.png"  /><Relationship Id="rId12" Type="http://schemas.openxmlformats.org/officeDocument/2006/relationships/image" Target="../media/image211.png"  /><Relationship Id="rId13" Type="http://schemas.openxmlformats.org/officeDocument/2006/relationships/image" Target="../media/image212.png"  /><Relationship Id="rId14" Type="http://schemas.openxmlformats.org/officeDocument/2006/relationships/image" Target="../media/image213.png"  /><Relationship Id="rId15" Type="http://schemas.openxmlformats.org/officeDocument/2006/relationships/image" Target="../media/image214.png"  /><Relationship Id="rId16" Type="http://schemas.openxmlformats.org/officeDocument/2006/relationships/image" Target="../media/image215.png"  /><Relationship Id="rId17" Type="http://schemas.openxmlformats.org/officeDocument/2006/relationships/image" Target="../media/image216.png"  /><Relationship Id="rId18" Type="http://schemas.openxmlformats.org/officeDocument/2006/relationships/image" Target="../media/image217.png"  /><Relationship Id="rId19" Type="http://schemas.openxmlformats.org/officeDocument/2006/relationships/image" Target="../media/image218.png"  /><Relationship Id="rId2" Type="http://schemas.openxmlformats.org/officeDocument/2006/relationships/notesSlide" Target="../notesSlides/notesSlide9.xml"  /><Relationship Id="rId20" Type="http://schemas.openxmlformats.org/officeDocument/2006/relationships/image" Target="../media/image219.png"  /><Relationship Id="rId3" Type="http://schemas.openxmlformats.org/officeDocument/2006/relationships/image" Target="../media/image202.png"  /><Relationship Id="rId4" Type="http://schemas.openxmlformats.org/officeDocument/2006/relationships/image" Target="../media/image203.png"  /><Relationship Id="rId5" Type="http://schemas.openxmlformats.org/officeDocument/2006/relationships/image" Target="../media/image204.png"  /><Relationship Id="rId6" Type="http://schemas.openxmlformats.org/officeDocument/2006/relationships/image" Target="../media/image205.png"  /><Relationship Id="rId7" Type="http://schemas.openxmlformats.org/officeDocument/2006/relationships/image" Target="../media/image206.png"  /><Relationship Id="rId8" Type="http://schemas.openxmlformats.org/officeDocument/2006/relationships/image" Target="../media/image207.png"  /><Relationship Id="rId9" Type="http://schemas.openxmlformats.org/officeDocument/2006/relationships/image" Target="../media/image208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0687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164" y="0"/>
            <a:ext cx="1830687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3125" y="5916802"/>
            <a:ext cx="6517865" cy="91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99601" y="6569068"/>
            <a:ext cx="7093683" cy="58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5668" y="3329961"/>
            <a:ext cx="13254378" cy="201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15668" y="3329961"/>
            <a:ext cx="13254378" cy="201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61782" y="3697700"/>
            <a:ext cx="13333243" cy="157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7"/>
          <p:cNvGrpSpPr/>
          <p:nvPr/>
        </p:nvGrpSpPr>
        <p:grpSpPr>
          <a:xfrm>
            <a:off x="0" y="0"/>
            <a:ext cx="18285714" cy="10061840"/>
            <a:chOff x="0" y="0"/>
            <a:chExt cx="18285714" cy="10061840"/>
          </a:xfrm>
        </p:grpSpPr>
        <p:grpSp>
          <p:nvGrpSpPr>
            <p:cNvPr id="452" name="Google Shape;452;p7"/>
            <p:cNvGrpSpPr/>
            <p:nvPr/>
          </p:nvGrpSpPr>
          <p:grpSpPr>
            <a:xfrm>
              <a:off x="0" y="9247767"/>
              <a:ext cx="3095811" cy="579847"/>
              <a:chOff x="0" y="9247767"/>
              <a:chExt cx="3095811" cy="579847"/>
            </a:xfrm>
          </p:grpSpPr>
          <p:pic>
            <p:nvPicPr>
              <p:cNvPr id="453" name="Google Shape;453;p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41047" y="9247767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0" y="9797004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5" name="Google Shape;455;p7"/>
            <p:cNvGrpSpPr/>
            <p:nvPr/>
          </p:nvGrpSpPr>
          <p:grpSpPr>
            <a:xfrm>
              <a:off x="13050652" y="0"/>
              <a:ext cx="5235062" cy="10061840"/>
              <a:chOff x="13050652" y="0"/>
              <a:chExt cx="5235062" cy="10061840"/>
            </a:xfrm>
          </p:grpSpPr>
          <p:grpSp>
            <p:nvGrpSpPr>
              <p:cNvPr id="456" name="Google Shape;456;p7"/>
              <p:cNvGrpSpPr/>
              <p:nvPr/>
            </p:nvGrpSpPr>
            <p:grpSpPr>
              <a:xfrm>
                <a:off x="13128885" y="9041460"/>
                <a:ext cx="3776436" cy="1020380"/>
                <a:chOff x="13128885" y="9041460"/>
                <a:chExt cx="3776436" cy="1020380"/>
              </a:xfrm>
            </p:grpSpPr>
            <p:pic>
              <p:nvPicPr>
                <p:cNvPr id="457" name="Google Shape;457;p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3128885" y="9453213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8" name="Google Shape;458;p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4175640" y="98733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9" name="Google Shape;459;p7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15332712" y="90414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0" name="Google Shape;460;p7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16686159" y="960342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61" name="Google Shape;461;p7"/>
              <p:cNvGrpSpPr/>
              <p:nvPr/>
            </p:nvGrpSpPr>
            <p:grpSpPr>
              <a:xfrm>
                <a:off x="13050652" y="0"/>
                <a:ext cx="5235062" cy="1642721"/>
                <a:chOff x="13050652" y="0"/>
                <a:chExt cx="5235062" cy="1642721"/>
              </a:xfrm>
            </p:grpSpPr>
            <p:pic>
              <p:nvPicPr>
                <p:cNvPr id="462" name="Google Shape;462;p7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15464195" y="55525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3" name="Google Shape;463;p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13050652" y="1041675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4" name="Google Shape;464;p7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14408473" y="1604743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5" name="Google Shape;465;p7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15443033" y="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466" name="Google Shape;466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73688" y="769665"/>
            <a:ext cx="3513272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55847" y="1992977"/>
            <a:ext cx="10291516" cy="684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501083" y="1992977"/>
            <a:ext cx="6171429" cy="61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555514" y="7757200"/>
            <a:ext cx="2152309" cy="121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10"/>
          <p:cNvGrpSpPr/>
          <p:nvPr/>
        </p:nvGrpSpPr>
        <p:grpSpPr>
          <a:xfrm>
            <a:off x="6430976" y="2192501"/>
            <a:ext cx="10769119" cy="7591534"/>
            <a:chOff x="6430976" y="2192501"/>
            <a:chExt cx="10769119" cy="7591534"/>
          </a:xfrm>
        </p:grpSpPr>
        <p:pic>
          <p:nvPicPr>
            <p:cNvPr id="476" name="Google Shape;476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13343339" y="5927278"/>
              <a:ext cx="7591534" cy="12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5400000">
              <a:off x="2696199" y="5927278"/>
              <a:ext cx="7591534" cy="12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5400000">
              <a:off x="5357984" y="5927278"/>
              <a:ext cx="7591534" cy="12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5400000">
              <a:off x="8019769" y="5927278"/>
              <a:ext cx="7591534" cy="1219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5400000">
              <a:off x="10681554" y="5927278"/>
              <a:ext cx="7591534" cy="1219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p10"/>
          <p:cNvGrpSpPr/>
          <p:nvPr/>
        </p:nvGrpSpPr>
        <p:grpSpPr>
          <a:xfrm>
            <a:off x="1142219" y="2332304"/>
            <a:ext cx="2828303" cy="7269600"/>
            <a:chOff x="1142219" y="2332304"/>
            <a:chExt cx="2828303" cy="7269600"/>
          </a:xfrm>
        </p:grpSpPr>
        <p:pic>
          <p:nvPicPr>
            <p:cNvPr id="482" name="Google Shape;482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42219" y="2332304"/>
              <a:ext cx="2828303" cy="1011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42219" y="3920919"/>
              <a:ext cx="2828303" cy="987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4" name="Google Shape;484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142219" y="7049907"/>
              <a:ext cx="2828303" cy="987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1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42219" y="5485413"/>
              <a:ext cx="2828303" cy="987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142219" y="8614400"/>
              <a:ext cx="2828303" cy="9875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" name="Google Shape;487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8412" y="743858"/>
            <a:ext cx="2848075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53253" y="5463270"/>
            <a:ext cx="3000959" cy="501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10"/>
          <p:cNvGrpSpPr/>
          <p:nvPr/>
        </p:nvGrpSpPr>
        <p:grpSpPr>
          <a:xfrm>
            <a:off x="855847" y="2620349"/>
            <a:ext cx="2828303" cy="7269599"/>
            <a:chOff x="855847" y="2620349"/>
            <a:chExt cx="2828303" cy="7269599"/>
          </a:xfrm>
        </p:grpSpPr>
        <p:pic>
          <p:nvPicPr>
            <p:cNvPr id="491" name="Google Shape;491;p1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855847" y="2620349"/>
              <a:ext cx="2828303" cy="1011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1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855847" y="4208963"/>
              <a:ext cx="2828303" cy="987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1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855847" y="7337951"/>
              <a:ext cx="2828303" cy="987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1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55847" y="5773457"/>
              <a:ext cx="2828303" cy="987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1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55847" y="8902444"/>
              <a:ext cx="2828303" cy="98750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6" name="Google Shape;496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970522" y="9580740"/>
            <a:ext cx="13229574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970522" y="1965574"/>
            <a:ext cx="13229574" cy="49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213912" y="1812089"/>
            <a:ext cx="1498352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860515" y="1812087"/>
            <a:ext cx="1498352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9507144" y="1812087"/>
            <a:ext cx="1498352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2153715" y="1812087"/>
            <a:ext cx="1498352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4800288" y="1812087"/>
            <a:ext cx="1498352" cy="501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3" name="Google Shape;503;p10"/>
          <p:cNvGrpSpPr/>
          <p:nvPr/>
        </p:nvGrpSpPr>
        <p:grpSpPr>
          <a:xfrm>
            <a:off x="1238715" y="2841161"/>
            <a:ext cx="2063295" cy="6994115"/>
            <a:chOff x="1238715" y="2841161"/>
            <a:chExt cx="2063295" cy="6994115"/>
          </a:xfrm>
        </p:grpSpPr>
        <p:pic>
          <p:nvPicPr>
            <p:cNvPr id="504" name="Google Shape;504;p1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238715" y="2841161"/>
              <a:ext cx="2063295" cy="668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1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238715" y="4380610"/>
              <a:ext cx="1456384" cy="668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1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238715" y="5975905"/>
              <a:ext cx="1598063" cy="668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238715" y="7571199"/>
              <a:ext cx="1456384" cy="668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1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238715" y="9166493"/>
              <a:ext cx="1598063" cy="6687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9" name="Google Shape;509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3928194" y="2620349"/>
            <a:ext cx="13128758" cy="40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944369" y="4158683"/>
            <a:ext cx="5106064" cy="40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547497" y="5697017"/>
            <a:ext cx="7826506" cy="40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946702" y="7235351"/>
            <a:ext cx="10427301" cy="40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9164021" y="8773685"/>
            <a:ext cx="5334464" cy="406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 rot="10800000">
            <a:off x="10646037" y="9179788"/>
            <a:ext cx="1733062" cy="24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 rot="10800000">
            <a:off x="12640941" y="6484620"/>
            <a:ext cx="1733062" cy="24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 rot="10800000">
            <a:off x="7317371" y="6133751"/>
            <a:ext cx="1733062" cy="24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 rot="10800000">
            <a:off x="9142857" y="7895970"/>
            <a:ext cx="1733062" cy="24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 rot="10800000">
            <a:off x="6537465" y="7695503"/>
            <a:ext cx="1733062" cy="24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3936239" y="3907601"/>
            <a:ext cx="3571426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6192670" y="5940438"/>
            <a:ext cx="2257064" cy="3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11697524" y="6228486"/>
            <a:ext cx="2112661" cy="3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5504629" y="7454067"/>
            <a:ext cx="2516058" cy="3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8201534" y="7614791"/>
            <a:ext cx="2420916" cy="3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 rot="10800000">
            <a:off x="12261282" y="8041155"/>
            <a:ext cx="1733062" cy="24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1320001" y="7759972"/>
            <a:ext cx="2554387" cy="3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603515" y="7001604"/>
            <a:ext cx="2590622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8660591" y="8539934"/>
            <a:ext cx="2234178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9514763" y="9034726"/>
            <a:ext cx="2448115" cy="39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5853248" y="2395591"/>
            <a:ext cx="3212792" cy="50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412" y="743858"/>
            <a:ext cx="2038962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8569" y="2144022"/>
            <a:ext cx="1999470" cy="199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0537" y="2519256"/>
            <a:ext cx="1229118" cy="167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29429" y="2995734"/>
            <a:ext cx="6975842" cy="48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418001" y="2504163"/>
            <a:ext cx="1040228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29429" y="4614782"/>
            <a:ext cx="6593158" cy="84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18001" y="4123211"/>
            <a:ext cx="1040228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48569" y="5382117"/>
            <a:ext cx="1999470" cy="199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320537" y="5757352"/>
            <a:ext cx="1257689" cy="167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429429" y="6233829"/>
            <a:ext cx="6377016" cy="84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418001" y="5742258"/>
            <a:ext cx="1040228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948569" y="7001165"/>
            <a:ext cx="1999470" cy="199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8320537" y="7376399"/>
            <a:ext cx="1191183" cy="1671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429429" y="7852877"/>
            <a:ext cx="6451088" cy="849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418001" y="7361306"/>
            <a:ext cx="1966884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73649" y="3163449"/>
            <a:ext cx="4668835" cy="10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85078" y="4761649"/>
            <a:ext cx="6660668" cy="325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42219" y="8630349"/>
            <a:ext cx="6641921" cy="74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948569" y="3763069"/>
            <a:ext cx="1999470" cy="1999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320537" y="4138304"/>
            <a:ext cx="1367940" cy="1671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0662" y="2522950"/>
            <a:ext cx="3144576" cy="314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0476" y="2522950"/>
            <a:ext cx="3144576" cy="314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0662" y="5761045"/>
            <a:ext cx="3144576" cy="314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90476" y="5761045"/>
            <a:ext cx="3144576" cy="314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8412" y="743858"/>
            <a:ext cx="3517067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32674" y="2550850"/>
            <a:ext cx="3213260" cy="63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82775" y="3469825"/>
            <a:ext cx="3705421" cy="131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70811" y="2597081"/>
            <a:ext cx="2478573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29373" y="3023122"/>
            <a:ext cx="750377" cy="724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24182" y="3545068"/>
            <a:ext cx="1778362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6367144" y="4144315"/>
            <a:ext cx="1552963" cy="44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342197" y="2550850"/>
            <a:ext cx="3213260" cy="63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118967" y="3469825"/>
            <a:ext cx="4004526" cy="91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3680288" y="2575915"/>
            <a:ext cx="2619775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32674" y="6169898"/>
            <a:ext cx="3213260" cy="63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07934" y="7000172"/>
            <a:ext cx="4036977" cy="131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960787" y="6217814"/>
            <a:ext cx="2346267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342197" y="6169898"/>
            <a:ext cx="3213260" cy="63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680288" y="6237296"/>
            <a:ext cx="2619775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116392" y="4706857"/>
            <a:ext cx="960669" cy="192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 rot="5400000">
            <a:off x="8710141" y="1266538"/>
            <a:ext cx="960669" cy="192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192582" y="4706857"/>
            <a:ext cx="960669" cy="192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-5400000">
            <a:off x="8710141" y="8257014"/>
            <a:ext cx="960669" cy="192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636252" y="3132743"/>
            <a:ext cx="1773397" cy="192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6999241" y="6114783"/>
            <a:ext cx="1274955" cy="243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9541496" y="3249890"/>
            <a:ext cx="2442537" cy="179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9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2997048" y="6936677"/>
            <a:ext cx="3974739" cy="131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621332" y="6553994"/>
            <a:ext cx="2282865" cy="1558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412" y="743858"/>
            <a:ext cx="5497457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66296" y="2776972"/>
            <a:ext cx="9499030" cy="62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2885" y="2776972"/>
            <a:ext cx="6991808" cy="626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4873" y="5142857"/>
            <a:ext cx="1079940" cy="1056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49618" y="2118136"/>
            <a:ext cx="1756713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430633" y="2118136"/>
            <a:ext cx="1738853" cy="668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306878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328" y="0"/>
            <a:ext cx="18306879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40805" y="3174064"/>
            <a:ext cx="6882667" cy="2492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89125" y="5242687"/>
            <a:ext cx="7804993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88820" y="5972211"/>
            <a:ext cx="4710301" cy="106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0"/>
            <a:ext cx="18285713" cy="1028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gf0a0483a0d_2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1274" y="0"/>
            <a:ext cx="7980683" cy="1064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f0a0483a0d_2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639" y="0"/>
            <a:ext cx="8110859" cy="10350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847" y="2681044"/>
            <a:ext cx="9854029" cy="5751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13"/>
          <p:cNvGrpSpPr/>
          <p:nvPr/>
        </p:nvGrpSpPr>
        <p:grpSpPr>
          <a:xfrm>
            <a:off x="-21164" y="-84656"/>
            <a:ext cx="18285714" cy="10061840"/>
            <a:chOff x="-21164" y="-84656"/>
            <a:chExt cx="18285714" cy="10061840"/>
          </a:xfrm>
        </p:grpSpPr>
        <p:grpSp>
          <p:nvGrpSpPr>
            <p:cNvPr id="621" name="Google Shape;621;p13"/>
            <p:cNvGrpSpPr/>
            <p:nvPr/>
          </p:nvGrpSpPr>
          <p:grpSpPr>
            <a:xfrm>
              <a:off x="-21164" y="9163111"/>
              <a:ext cx="3095811" cy="579846"/>
              <a:chOff x="-21164" y="9163111"/>
              <a:chExt cx="3095811" cy="579846"/>
            </a:xfrm>
          </p:grpSpPr>
          <p:pic>
            <p:nvPicPr>
              <p:cNvPr id="622" name="Google Shape;622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19883" y="9163111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3" name="Google Shape;623;p1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-21164" y="9712348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24" name="Google Shape;624;p13"/>
            <p:cNvGrpSpPr/>
            <p:nvPr/>
          </p:nvGrpSpPr>
          <p:grpSpPr>
            <a:xfrm>
              <a:off x="13029488" y="-84656"/>
              <a:ext cx="5235062" cy="10061840"/>
              <a:chOff x="13029488" y="-84656"/>
              <a:chExt cx="5235062" cy="10061840"/>
            </a:xfrm>
          </p:grpSpPr>
          <p:grpSp>
            <p:nvGrpSpPr>
              <p:cNvPr id="625" name="Google Shape;625;p13"/>
              <p:cNvGrpSpPr/>
              <p:nvPr/>
            </p:nvGrpSpPr>
            <p:grpSpPr>
              <a:xfrm>
                <a:off x="13107721" y="8956803"/>
                <a:ext cx="3776436" cy="1020382"/>
                <a:chOff x="13107721" y="8956803"/>
                <a:chExt cx="3776436" cy="1020382"/>
              </a:xfrm>
            </p:grpSpPr>
            <p:pic>
              <p:nvPicPr>
                <p:cNvPr id="626" name="Google Shape;626;p1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3107721" y="9368557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7" name="Google Shape;627;p1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14154476" y="9788704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8" name="Google Shape;628;p1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15311548" y="8956803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9" name="Google Shape;629;p1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16664995" y="9518766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30" name="Google Shape;630;p13"/>
              <p:cNvGrpSpPr/>
              <p:nvPr/>
            </p:nvGrpSpPr>
            <p:grpSpPr>
              <a:xfrm>
                <a:off x="13029488" y="-84656"/>
                <a:ext cx="5235062" cy="1642721"/>
                <a:chOff x="13029488" y="-84656"/>
                <a:chExt cx="5235062" cy="1642721"/>
              </a:xfrm>
            </p:grpSpPr>
            <p:pic>
              <p:nvPicPr>
                <p:cNvPr id="631" name="Google Shape;631;p1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15443031" y="470594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32" name="Google Shape;632;p13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13029488" y="957019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33" name="Google Shape;633;p1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14387309" y="1520087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34" name="Google Shape;634;p13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 rot="10800000">
                  <a:off x="15421868" y="-84656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635" name="Google Shape;635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8412" y="743858"/>
            <a:ext cx="6295955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205151" y="2638083"/>
            <a:ext cx="6704254" cy="57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60001" y="3143268"/>
            <a:ext cx="1833295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35706" y="3143268"/>
            <a:ext cx="1987164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330572" y="3143268"/>
            <a:ext cx="2398720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511411" y="7294201"/>
            <a:ext cx="2135427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335706" y="7294201"/>
            <a:ext cx="1953552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60001" y="6998963"/>
            <a:ext cx="1922588" cy="121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847" y="1540192"/>
            <a:ext cx="16839544" cy="8458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9" name="Google Shape;649;p14"/>
          <p:cNvGrpSpPr/>
          <p:nvPr/>
        </p:nvGrpSpPr>
        <p:grpSpPr>
          <a:xfrm>
            <a:off x="0" y="-42328"/>
            <a:ext cx="18285714" cy="10061840"/>
            <a:chOff x="0" y="-42328"/>
            <a:chExt cx="18285714" cy="10061840"/>
          </a:xfrm>
        </p:grpSpPr>
        <p:grpSp>
          <p:nvGrpSpPr>
            <p:cNvPr id="650" name="Google Shape;650;p14"/>
            <p:cNvGrpSpPr/>
            <p:nvPr/>
          </p:nvGrpSpPr>
          <p:grpSpPr>
            <a:xfrm>
              <a:off x="0" y="9205439"/>
              <a:ext cx="3095811" cy="579847"/>
              <a:chOff x="0" y="9205439"/>
              <a:chExt cx="3095811" cy="579847"/>
            </a:xfrm>
          </p:grpSpPr>
          <p:pic>
            <p:nvPicPr>
              <p:cNvPr id="651" name="Google Shape;651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41047" y="9205439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2" name="Google Shape;652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0" y="9754676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53" name="Google Shape;653;p14"/>
            <p:cNvGrpSpPr/>
            <p:nvPr/>
          </p:nvGrpSpPr>
          <p:grpSpPr>
            <a:xfrm>
              <a:off x="13050652" y="-42328"/>
              <a:ext cx="5235062" cy="10061840"/>
              <a:chOff x="13050652" y="-42328"/>
              <a:chExt cx="5235062" cy="10061840"/>
            </a:xfrm>
          </p:grpSpPr>
          <p:grpSp>
            <p:nvGrpSpPr>
              <p:cNvPr id="654" name="Google Shape;654;p14"/>
              <p:cNvGrpSpPr/>
              <p:nvPr/>
            </p:nvGrpSpPr>
            <p:grpSpPr>
              <a:xfrm>
                <a:off x="13128885" y="8999132"/>
                <a:ext cx="3776436" cy="1020380"/>
                <a:chOff x="13128885" y="8999132"/>
                <a:chExt cx="3776436" cy="1020380"/>
              </a:xfrm>
            </p:grpSpPr>
            <p:pic>
              <p:nvPicPr>
                <p:cNvPr id="655" name="Google Shape;655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3128885" y="9410885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6" name="Google Shape;656;p1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14175640" y="983103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7" name="Google Shape;657;p1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15332712" y="899913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8" name="Google Shape;658;p14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16686159" y="9561094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59" name="Google Shape;659;p14"/>
              <p:cNvGrpSpPr/>
              <p:nvPr/>
            </p:nvGrpSpPr>
            <p:grpSpPr>
              <a:xfrm>
                <a:off x="13050652" y="-42328"/>
                <a:ext cx="5235062" cy="1642721"/>
                <a:chOff x="13050652" y="-42328"/>
                <a:chExt cx="5235062" cy="1642721"/>
              </a:xfrm>
            </p:grpSpPr>
            <p:pic>
              <p:nvPicPr>
                <p:cNvPr id="660" name="Google Shape;660;p14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15464195" y="512922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61" name="Google Shape;661;p14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13050652" y="999347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62" name="Google Shape;662;p14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14408473" y="1562415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63" name="Google Shape;663;p14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 rot="10800000">
                  <a:off x="15443033" y="-42328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664" name="Google Shape;664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8412" y="743858"/>
            <a:ext cx="9570097" cy="109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847" y="1818200"/>
            <a:ext cx="15477487" cy="7988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15"/>
          <p:cNvGrpSpPr/>
          <p:nvPr/>
        </p:nvGrpSpPr>
        <p:grpSpPr>
          <a:xfrm>
            <a:off x="0" y="9205439"/>
            <a:ext cx="3095811" cy="579847"/>
            <a:chOff x="0" y="9205439"/>
            <a:chExt cx="3095811" cy="579847"/>
          </a:xfrm>
        </p:grpSpPr>
        <p:pic>
          <p:nvPicPr>
            <p:cNvPr id="672" name="Google Shape;672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10800000">
              <a:off x="41047" y="9205439"/>
              <a:ext cx="1775177" cy="17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0" y="9754676"/>
              <a:ext cx="3095811" cy="306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" name="Google Shape;674;p15"/>
          <p:cNvGrpSpPr/>
          <p:nvPr/>
        </p:nvGrpSpPr>
        <p:grpSpPr>
          <a:xfrm>
            <a:off x="13128885" y="8999132"/>
            <a:ext cx="3776436" cy="1020380"/>
            <a:chOff x="13128885" y="8999132"/>
            <a:chExt cx="3776436" cy="1020380"/>
          </a:xfrm>
        </p:grpSpPr>
        <p:pic>
          <p:nvPicPr>
            <p:cNvPr id="675" name="Google Shape;675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13128885" y="9410885"/>
              <a:ext cx="219163" cy="18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Google Shape;676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4175640" y="9831032"/>
              <a:ext cx="219163" cy="18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15332712" y="8999132"/>
              <a:ext cx="219163" cy="188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16686159" y="9561094"/>
              <a:ext cx="219163" cy="188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9" name="Google Shape;679;p15"/>
          <p:cNvGrpSpPr/>
          <p:nvPr/>
        </p:nvGrpSpPr>
        <p:grpSpPr>
          <a:xfrm>
            <a:off x="13050652" y="-42328"/>
            <a:ext cx="5235062" cy="1642721"/>
            <a:chOff x="13050652" y="-42328"/>
            <a:chExt cx="5235062" cy="1642721"/>
          </a:xfrm>
        </p:grpSpPr>
        <p:pic>
          <p:nvPicPr>
            <p:cNvPr id="680" name="Google Shape;680;p1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10800000">
              <a:off x="15464195" y="512922"/>
              <a:ext cx="2821519" cy="27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1" name="Google Shape;681;p1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0800000">
              <a:off x="13050652" y="999347"/>
              <a:ext cx="3997568" cy="3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2" name="Google Shape;682;p1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10800000">
              <a:off x="14408473" y="1562415"/>
              <a:ext cx="3841104" cy="37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3" name="Google Shape;683;p1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 rot="10800000">
              <a:off x="15443033" y="-42328"/>
              <a:ext cx="2821519" cy="278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4" name="Google Shape;684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8412" y="743858"/>
            <a:ext cx="9570097" cy="1092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geda4f1ed58_2_75"/>
          <p:cNvGrpSpPr/>
          <p:nvPr/>
        </p:nvGrpSpPr>
        <p:grpSpPr>
          <a:xfrm>
            <a:off x="0" y="0"/>
            <a:ext cx="18287831" cy="10063005"/>
            <a:chOff x="0" y="0"/>
            <a:chExt cx="18287831" cy="10063005"/>
          </a:xfrm>
        </p:grpSpPr>
        <p:grpSp>
          <p:nvGrpSpPr>
            <p:cNvPr id="171" name="Google Shape;171;geda4f1ed58_2_75"/>
            <p:cNvGrpSpPr/>
            <p:nvPr/>
          </p:nvGrpSpPr>
          <p:grpSpPr>
            <a:xfrm>
              <a:off x="0" y="9248837"/>
              <a:ext cx="3096170" cy="579914"/>
              <a:chOff x="0" y="9248837"/>
              <a:chExt cx="3096170" cy="579914"/>
            </a:xfrm>
          </p:grpSpPr>
          <p:pic>
            <p:nvPicPr>
              <p:cNvPr id="172" name="Google Shape;172;geda4f1ed58_2_7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41052" y="9248837"/>
                <a:ext cx="1775383" cy="175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geda4f1ed58_2_7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0" y="9798138"/>
                <a:ext cx="3096170" cy="306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4" name="Google Shape;174;geda4f1ed58_2_75"/>
            <p:cNvGrpSpPr/>
            <p:nvPr/>
          </p:nvGrpSpPr>
          <p:grpSpPr>
            <a:xfrm>
              <a:off x="13052164" y="0"/>
              <a:ext cx="5235667" cy="10063005"/>
              <a:chOff x="13052164" y="0"/>
              <a:chExt cx="5235667" cy="10063005"/>
            </a:xfrm>
          </p:grpSpPr>
          <p:grpSp>
            <p:nvGrpSpPr>
              <p:cNvPr id="175" name="Google Shape;175;geda4f1ed58_2_75"/>
              <p:cNvGrpSpPr/>
              <p:nvPr/>
            </p:nvGrpSpPr>
            <p:grpSpPr>
              <a:xfrm>
                <a:off x="13130406" y="9042506"/>
                <a:ext cx="3776872" cy="1020499"/>
                <a:chOff x="13130406" y="9042506"/>
                <a:chExt cx="3776872" cy="1020499"/>
              </a:xfrm>
            </p:grpSpPr>
            <p:pic>
              <p:nvPicPr>
                <p:cNvPr id="176" name="Google Shape;176;geda4f1ed58_2_7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3130406" y="9454307"/>
                  <a:ext cx="219188" cy="1885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7" name="Google Shape;177;geda4f1ed58_2_7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4177281" y="9874503"/>
                  <a:ext cx="219188" cy="1885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8" name="Google Shape;178;geda4f1ed58_2_7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15334485" y="9042506"/>
                  <a:ext cx="219188" cy="1885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9" name="Google Shape;179;geda4f1ed58_2_75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16688090" y="9604534"/>
                  <a:ext cx="219188" cy="18850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80" name="Google Shape;180;geda4f1ed58_2_75"/>
              <p:cNvGrpSpPr/>
              <p:nvPr/>
            </p:nvGrpSpPr>
            <p:grpSpPr>
              <a:xfrm>
                <a:off x="13052164" y="0"/>
                <a:ext cx="5235667" cy="1642910"/>
                <a:chOff x="13052164" y="0"/>
                <a:chExt cx="5235667" cy="1642910"/>
              </a:xfrm>
            </p:grpSpPr>
            <p:pic>
              <p:nvPicPr>
                <p:cNvPr id="181" name="Google Shape;181;geda4f1ed58_2_7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15465985" y="555314"/>
                  <a:ext cx="2821846" cy="27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2" name="Google Shape;182;geda4f1ed58_2_75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13052164" y="1041795"/>
                  <a:ext cx="3998031" cy="39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3" name="Google Shape;183;geda4f1ed58_2_75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14410140" y="1604928"/>
                  <a:ext cx="3841549" cy="379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4" name="Google Shape;184;geda4f1ed58_2_7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15444821" y="0"/>
                  <a:ext cx="2821846" cy="27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185" name="Google Shape;185;geda4f1ed58_2_7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eda4f1ed58_2_7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8412" y="743858"/>
            <a:ext cx="2519457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eda4f1ed58_2_7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847697" y="7594708"/>
            <a:ext cx="4704737" cy="106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eda4f1ed58_2_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441323" y="2283366"/>
            <a:ext cx="4760599" cy="307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eda4f1ed58_2_7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430984" y="1957916"/>
            <a:ext cx="2781277" cy="6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eda4f1ed58_2_7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551815" y="1922518"/>
            <a:ext cx="2557442" cy="8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eda4f1ed58_2_7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724211" y="2885325"/>
            <a:ext cx="4133648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eda4f1ed58_2_7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384180" y="2283366"/>
            <a:ext cx="4760599" cy="307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eda4f1ed58_2_7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3373841" y="1957916"/>
            <a:ext cx="2781277" cy="6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eda4f1ed58_2_7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714955" y="1922518"/>
            <a:ext cx="1933885" cy="8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eda4f1ed58_2_7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667049" y="2885325"/>
            <a:ext cx="4097467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eda4f1ed58_2_7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441323" y="5950033"/>
            <a:ext cx="4760599" cy="307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eda4f1ed58_2_7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430984" y="5624583"/>
            <a:ext cx="2781277" cy="6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eda4f1ed58_2_7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520069" y="5589185"/>
            <a:ext cx="2589188" cy="8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eda4f1ed58_2_7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724211" y="6551992"/>
            <a:ext cx="3874905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eda4f1ed58_2_7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2384180" y="5950033"/>
            <a:ext cx="4760599" cy="307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eda4f1ed58_2_7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3373841" y="5624583"/>
            <a:ext cx="2781277" cy="6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eda4f1ed58_2_7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3494689" y="5589185"/>
            <a:ext cx="2607273" cy="8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eda4f1ed58_2_7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667049" y="6551992"/>
            <a:ext cx="4199408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eda4f1ed58_2_7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822865" y="6803833"/>
            <a:ext cx="2605983" cy="6687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geda4f1ed58_2_75"/>
          <p:cNvGrpSpPr/>
          <p:nvPr/>
        </p:nvGrpSpPr>
        <p:grpSpPr>
          <a:xfrm>
            <a:off x="2051967" y="3306994"/>
            <a:ext cx="4288738" cy="3290711"/>
            <a:chOff x="2051967" y="3306994"/>
            <a:chExt cx="4288738" cy="3290711"/>
          </a:xfrm>
        </p:grpSpPr>
        <p:pic>
          <p:nvPicPr>
            <p:cNvPr id="206" name="Google Shape;206;geda4f1ed58_2_7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5196445" y="4264177"/>
              <a:ext cx="358140" cy="2333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geda4f1ed58_2_7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5982565" y="3306994"/>
              <a:ext cx="358140" cy="32907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geda4f1ed58_2_7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4410326" y="4974002"/>
              <a:ext cx="358140" cy="1623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geda4f1ed58_2_75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2838086" y="5785854"/>
              <a:ext cx="358140" cy="811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geda4f1ed58_2_7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624206" y="5430941"/>
              <a:ext cx="358140" cy="1166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geda4f1ed58_2_7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051967" y="6038337"/>
              <a:ext cx="358140" cy="559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" name="Google Shape;212;geda4f1ed58_2_7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464462" y="8818559"/>
            <a:ext cx="5463748" cy="20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eda4f1ed58_2_7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464462" y="2283366"/>
            <a:ext cx="5463748" cy="20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16"/>
          <p:cNvGrpSpPr/>
          <p:nvPr/>
        </p:nvGrpSpPr>
        <p:grpSpPr>
          <a:xfrm>
            <a:off x="21164" y="-63492"/>
            <a:ext cx="18285714" cy="10061840"/>
            <a:chOff x="21164" y="-63492"/>
            <a:chExt cx="18285714" cy="10061840"/>
          </a:xfrm>
        </p:grpSpPr>
        <p:grpSp>
          <p:nvGrpSpPr>
            <p:cNvPr id="691" name="Google Shape;691;p16"/>
            <p:cNvGrpSpPr/>
            <p:nvPr/>
          </p:nvGrpSpPr>
          <p:grpSpPr>
            <a:xfrm>
              <a:off x="21164" y="9184275"/>
              <a:ext cx="3095811" cy="579846"/>
              <a:chOff x="21164" y="9184275"/>
              <a:chExt cx="3095811" cy="579846"/>
            </a:xfrm>
          </p:grpSpPr>
          <p:pic>
            <p:nvPicPr>
              <p:cNvPr id="692" name="Google Shape;692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62211" y="9184275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3" name="Google Shape;693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21164" y="9733512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4" name="Google Shape;694;p16"/>
            <p:cNvGrpSpPr/>
            <p:nvPr/>
          </p:nvGrpSpPr>
          <p:grpSpPr>
            <a:xfrm>
              <a:off x="13071816" y="-63492"/>
              <a:ext cx="5235062" cy="10061840"/>
              <a:chOff x="13071816" y="-63492"/>
              <a:chExt cx="5235062" cy="10061840"/>
            </a:xfrm>
          </p:grpSpPr>
          <p:grpSp>
            <p:nvGrpSpPr>
              <p:cNvPr id="695" name="Google Shape;695;p16"/>
              <p:cNvGrpSpPr/>
              <p:nvPr/>
            </p:nvGrpSpPr>
            <p:grpSpPr>
              <a:xfrm>
                <a:off x="13150049" y="8977968"/>
                <a:ext cx="3776436" cy="1020380"/>
                <a:chOff x="13150049" y="8977968"/>
                <a:chExt cx="3776436" cy="1020380"/>
              </a:xfrm>
            </p:grpSpPr>
            <p:pic>
              <p:nvPicPr>
                <p:cNvPr id="696" name="Google Shape;696;p1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3150049" y="9389721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97" name="Google Shape;697;p1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4196804" y="9809868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98" name="Google Shape;698;p1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15353876" y="8977968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99" name="Google Shape;699;p1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16707323" y="953993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0" name="Google Shape;700;p16"/>
              <p:cNvGrpSpPr/>
              <p:nvPr/>
            </p:nvGrpSpPr>
            <p:grpSpPr>
              <a:xfrm>
                <a:off x="13071816" y="-63492"/>
                <a:ext cx="5235062" cy="1642721"/>
                <a:chOff x="13071816" y="-63492"/>
                <a:chExt cx="5235062" cy="1642721"/>
              </a:xfrm>
            </p:grpSpPr>
            <p:pic>
              <p:nvPicPr>
                <p:cNvPr id="701" name="Google Shape;701;p1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15485359" y="491758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2" name="Google Shape;702;p1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13071816" y="978183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3" name="Google Shape;703;p16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14429637" y="1541251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04" name="Google Shape;704;p1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15464197" y="-63492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705" name="Google Shape;705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8412" y="743858"/>
            <a:ext cx="9529311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03527" y="1844550"/>
            <a:ext cx="12808005" cy="727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geda4f1ed58_2_123"/>
          <p:cNvGrpSpPr/>
          <p:nvPr/>
        </p:nvGrpSpPr>
        <p:grpSpPr>
          <a:xfrm>
            <a:off x="0" y="0"/>
            <a:ext cx="18285714" cy="10061840"/>
            <a:chOff x="0" y="0"/>
            <a:chExt cx="18285714" cy="10061840"/>
          </a:xfrm>
        </p:grpSpPr>
        <p:grpSp>
          <p:nvGrpSpPr>
            <p:cNvPr id="219" name="Google Shape;219;geda4f1ed58_2_123"/>
            <p:cNvGrpSpPr/>
            <p:nvPr/>
          </p:nvGrpSpPr>
          <p:grpSpPr>
            <a:xfrm>
              <a:off x="0" y="9247767"/>
              <a:ext cx="3095811" cy="579847"/>
              <a:chOff x="0" y="9247767"/>
              <a:chExt cx="3095811" cy="579847"/>
            </a:xfrm>
          </p:grpSpPr>
          <p:pic>
            <p:nvPicPr>
              <p:cNvPr id="220" name="Google Shape;220;geda4f1ed58_2_1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41047" y="9247767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1" name="Google Shape;221;geda4f1ed58_2_12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0" y="9797004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22" name="Google Shape;222;geda4f1ed58_2_123"/>
            <p:cNvGrpSpPr/>
            <p:nvPr/>
          </p:nvGrpSpPr>
          <p:grpSpPr>
            <a:xfrm>
              <a:off x="13050652" y="0"/>
              <a:ext cx="5235062" cy="10061840"/>
              <a:chOff x="13050652" y="0"/>
              <a:chExt cx="5235062" cy="10061840"/>
            </a:xfrm>
          </p:grpSpPr>
          <p:grpSp>
            <p:nvGrpSpPr>
              <p:cNvPr id="223" name="Google Shape;223;geda4f1ed58_2_123"/>
              <p:cNvGrpSpPr/>
              <p:nvPr/>
            </p:nvGrpSpPr>
            <p:grpSpPr>
              <a:xfrm>
                <a:off x="13128885" y="9041460"/>
                <a:ext cx="3776436" cy="1020380"/>
                <a:chOff x="13128885" y="9041460"/>
                <a:chExt cx="3776436" cy="1020380"/>
              </a:xfrm>
            </p:grpSpPr>
            <p:pic>
              <p:nvPicPr>
                <p:cNvPr id="224" name="Google Shape;224;geda4f1ed58_2_123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3128885" y="9453213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5" name="Google Shape;225;geda4f1ed58_2_123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4175640" y="98733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6" name="Google Shape;226;geda4f1ed58_2_123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15332712" y="90414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27" name="Google Shape;227;geda4f1ed58_2_12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16686159" y="960342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28" name="Google Shape;228;geda4f1ed58_2_123"/>
              <p:cNvGrpSpPr/>
              <p:nvPr/>
            </p:nvGrpSpPr>
            <p:grpSpPr>
              <a:xfrm>
                <a:off x="13050652" y="0"/>
                <a:ext cx="5235062" cy="1642721"/>
                <a:chOff x="13050652" y="0"/>
                <a:chExt cx="5235062" cy="1642721"/>
              </a:xfrm>
            </p:grpSpPr>
            <p:pic>
              <p:nvPicPr>
                <p:cNvPr id="229" name="Google Shape;229;geda4f1ed58_2_12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15464195" y="55525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0" name="Google Shape;230;geda4f1ed58_2_123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13050652" y="1041675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1" name="Google Shape;231;geda4f1ed58_2_123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14408473" y="1604743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32" name="Google Shape;232;geda4f1ed58_2_123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15443033" y="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233" name="Google Shape;233;geda4f1ed58_2_1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eda4f1ed58_2_1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8412" y="743858"/>
            <a:ext cx="2647845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eda4f1ed58_2_1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85078" y="6449649"/>
            <a:ext cx="3700909" cy="8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eda4f1ed58_2_1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56363" y="7301887"/>
            <a:ext cx="3508297" cy="175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eda4f1ed58_2_1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1157203" y="6148944"/>
            <a:ext cx="3859960" cy="3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eda4f1ed58_2_1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57743" y="3161464"/>
            <a:ext cx="3858879" cy="289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eda4f1ed58_2_1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10800000">
            <a:off x="2977063" y="6148944"/>
            <a:ext cx="220239" cy="1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eda4f1ed58_2_1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288430" y="6449649"/>
            <a:ext cx="2778067" cy="8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eda4f1ed58_2_1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10800000">
            <a:off x="5200695" y="6148944"/>
            <a:ext cx="3859960" cy="3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eda4f1ed58_2_1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872291" y="3161464"/>
            <a:ext cx="4557975" cy="289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eda4f1ed58_2_1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 rot="10800000">
            <a:off x="7020555" y="6148944"/>
            <a:ext cx="220239" cy="1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eda4f1ed58_2_1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373125" y="6449649"/>
            <a:ext cx="2955166" cy="8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eda4f1ed58_2_12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10800000">
            <a:off x="9285395" y="6148944"/>
            <a:ext cx="3859960" cy="3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eda4f1ed58_2_12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9285934" y="3161464"/>
            <a:ext cx="3858879" cy="289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eda4f1ed58_2_12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10800000">
            <a:off x="11105254" y="6148944"/>
            <a:ext cx="220239" cy="1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eda4f1ed58_2_12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375409" y="6449649"/>
            <a:ext cx="3536707" cy="83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eda4f1ed58_2_12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 rot="10800000">
            <a:off x="13287679" y="6148944"/>
            <a:ext cx="3859960" cy="38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eda4f1ed58_2_12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3288220" y="3161464"/>
            <a:ext cx="3858879" cy="289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eda4f1ed58_2_12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 rot="10800000">
            <a:off x="15107541" y="6148944"/>
            <a:ext cx="220239" cy="1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eda4f1ed58_2_12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5342186" y="7301887"/>
            <a:ext cx="3337221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eda4f1ed58_2_12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9384554" y="7301887"/>
            <a:ext cx="3836883" cy="175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eda4f1ed58_2_12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9285394" y="3125966"/>
            <a:ext cx="3859960" cy="296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eda4f1ed58_2_12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3386858" y="7301887"/>
            <a:ext cx="3548013" cy="121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"/>
          <p:cNvGrpSpPr/>
          <p:nvPr/>
        </p:nvGrpSpPr>
        <p:grpSpPr>
          <a:xfrm>
            <a:off x="0" y="0"/>
            <a:ext cx="18285714" cy="10061840"/>
            <a:chOff x="0" y="0"/>
            <a:chExt cx="18285714" cy="10061840"/>
          </a:xfrm>
        </p:grpSpPr>
        <p:grpSp>
          <p:nvGrpSpPr>
            <p:cNvPr id="261" name="Google Shape;261;p2"/>
            <p:cNvGrpSpPr/>
            <p:nvPr/>
          </p:nvGrpSpPr>
          <p:grpSpPr>
            <a:xfrm>
              <a:off x="0" y="9247767"/>
              <a:ext cx="3095811" cy="579847"/>
              <a:chOff x="0" y="9247767"/>
              <a:chExt cx="3095811" cy="579847"/>
            </a:xfrm>
          </p:grpSpPr>
          <p:pic>
            <p:nvPicPr>
              <p:cNvPr id="262" name="Google Shape;262;p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41047" y="9247767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0" y="9797004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4" name="Google Shape;264;p2"/>
            <p:cNvGrpSpPr/>
            <p:nvPr/>
          </p:nvGrpSpPr>
          <p:grpSpPr>
            <a:xfrm>
              <a:off x="13050652" y="0"/>
              <a:ext cx="5235062" cy="10061840"/>
              <a:chOff x="13050652" y="0"/>
              <a:chExt cx="5235062" cy="10061840"/>
            </a:xfrm>
          </p:grpSpPr>
          <p:grpSp>
            <p:nvGrpSpPr>
              <p:cNvPr id="265" name="Google Shape;265;p2"/>
              <p:cNvGrpSpPr/>
              <p:nvPr/>
            </p:nvGrpSpPr>
            <p:grpSpPr>
              <a:xfrm>
                <a:off x="13128885" y="9041460"/>
                <a:ext cx="3776436" cy="1020380"/>
                <a:chOff x="13128885" y="9041460"/>
                <a:chExt cx="3776436" cy="1020380"/>
              </a:xfrm>
            </p:grpSpPr>
            <p:pic>
              <p:nvPicPr>
                <p:cNvPr id="266" name="Google Shape;266;p2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3128885" y="9453213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7" name="Google Shape;267;p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4175640" y="98733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8" name="Google Shape;268;p2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15332712" y="90414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9" name="Google Shape;269;p2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16686159" y="960342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70" name="Google Shape;270;p2"/>
              <p:cNvGrpSpPr/>
              <p:nvPr/>
            </p:nvGrpSpPr>
            <p:grpSpPr>
              <a:xfrm>
                <a:off x="13050652" y="0"/>
                <a:ext cx="5235062" cy="1642721"/>
                <a:chOff x="13050652" y="0"/>
                <a:chExt cx="5235062" cy="1642721"/>
              </a:xfrm>
            </p:grpSpPr>
            <p:pic>
              <p:nvPicPr>
                <p:cNvPr id="271" name="Google Shape;271;p2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15464195" y="55525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2" name="Google Shape;272;p2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13050652" y="1041675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3" name="Google Shape;273;p2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14408473" y="1604743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4" name="Google Shape;274;p2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15443033" y="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275" name="Google Shape;275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9075" y="1656838"/>
            <a:ext cx="16547564" cy="73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8412" y="743858"/>
            <a:ext cx="3227769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938027" y="3192385"/>
            <a:ext cx="2721154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10800000">
            <a:off x="1142219" y="4571429"/>
            <a:ext cx="5186585" cy="7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987277" y="3192385"/>
            <a:ext cx="1677160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016137" y="4254827"/>
            <a:ext cx="1576787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0365823" y="3192385"/>
            <a:ext cx="2721154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792277" y="3192382"/>
            <a:ext cx="1635160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4647625" y="6610662"/>
            <a:ext cx="1976501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1144197" y="6692355"/>
            <a:ext cx="1779937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2950468" y="5860266"/>
            <a:ext cx="1635300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 rot="10800000">
            <a:off x="7625397" y="4560000"/>
            <a:ext cx="6476190" cy="7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rot="10800000">
            <a:off x="14684721" y="6095238"/>
            <a:ext cx="2562606" cy="5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 rot="10800000">
            <a:off x="10584460" y="6095238"/>
            <a:ext cx="2562606" cy="53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451" y="1981535"/>
            <a:ext cx="14056812" cy="746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1253" y="1918680"/>
            <a:ext cx="2019570" cy="91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65310" y="1855188"/>
            <a:ext cx="2293872" cy="91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07636" y="6518549"/>
            <a:ext cx="2638639" cy="91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62681" y="4214043"/>
            <a:ext cx="2608851" cy="7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7061" y="3153964"/>
            <a:ext cx="1846889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79931" y="5294289"/>
            <a:ext cx="1983728" cy="106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79931" y="7295171"/>
            <a:ext cx="2097003" cy="106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68467" y="4225471"/>
            <a:ext cx="1584677" cy="58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00734" y="4869099"/>
            <a:ext cx="1673713" cy="58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379570" y="3738586"/>
            <a:ext cx="2013566" cy="58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637669" y="4219759"/>
            <a:ext cx="1626190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87168" y="7748198"/>
            <a:ext cx="1879902" cy="101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762807" y="7748198"/>
            <a:ext cx="2125251" cy="1011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843041" y="3086239"/>
            <a:ext cx="1925116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58412" y="743858"/>
            <a:ext cx="3680096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3637403" y="7748198"/>
            <a:ext cx="1791449" cy="10116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3"/>
          <p:cNvGrpSpPr/>
          <p:nvPr/>
        </p:nvGrpSpPr>
        <p:grpSpPr>
          <a:xfrm>
            <a:off x="21164" y="0"/>
            <a:ext cx="18285714" cy="10061840"/>
            <a:chOff x="21164" y="0"/>
            <a:chExt cx="18285714" cy="10061840"/>
          </a:xfrm>
        </p:grpSpPr>
        <p:grpSp>
          <p:nvGrpSpPr>
            <p:cNvPr id="313" name="Google Shape;313;p3"/>
            <p:cNvGrpSpPr/>
            <p:nvPr/>
          </p:nvGrpSpPr>
          <p:grpSpPr>
            <a:xfrm>
              <a:off x="21164" y="9247767"/>
              <a:ext cx="3095811" cy="579847"/>
              <a:chOff x="21164" y="9247767"/>
              <a:chExt cx="3095811" cy="579847"/>
            </a:xfrm>
          </p:grpSpPr>
          <p:pic>
            <p:nvPicPr>
              <p:cNvPr id="314" name="Google Shape;314;p3"/>
              <p:cNvPicPr preferRelativeResize="0"/>
              <p:nvPr/>
            </p:nvPicPr>
            <p:blipFill rotWithShape="1">
              <a:blip r:embed="rId21">
                <a:alphaModFix/>
              </a:blip>
              <a:srcRect b="0" l="0" r="0" t="0"/>
              <a:stretch/>
            </p:blipFill>
            <p:spPr>
              <a:xfrm rot="10800000">
                <a:off x="62211" y="9247767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5" name="Google Shape;315;p3"/>
              <p:cNvPicPr preferRelativeResize="0"/>
              <p:nvPr/>
            </p:nvPicPr>
            <p:blipFill rotWithShape="1">
              <a:blip r:embed="rId22">
                <a:alphaModFix/>
              </a:blip>
              <a:srcRect b="0" l="0" r="0" t="0"/>
              <a:stretch/>
            </p:blipFill>
            <p:spPr>
              <a:xfrm rot="10800000">
                <a:off x="21164" y="9797004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6" name="Google Shape;316;p3"/>
            <p:cNvGrpSpPr/>
            <p:nvPr/>
          </p:nvGrpSpPr>
          <p:grpSpPr>
            <a:xfrm>
              <a:off x="13071816" y="0"/>
              <a:ext cx="5235062" cy="10061840"/>
              <a:chOff x="13071816" y="0"/>
              <a:chExt cx="5235062" cy="10061840"/>
            </a:xfrm>
          </p:grpSpPr>
          <p:grpSp>
            <p:nvGrpSpPr>
              <p:cNvPr id="317" name="Google Shape;317;p3"/>
              <p:cNvGrpSpPr/>
              <p:nvPr/>
            </p:nvGrpSpPr>
            <p:grpSpPr>
              <a:xfrm>
                <a:off x="13150049" y="9041460"/>
                <a:ext cx="3776436" cy="1020380"/>
                <a:chOff x="13150049" y="9041460"/>
                <a:chExt cx="3776436" cy="1020380"/>
              </a:xfrm>
            </p:grpSpPr>
            <p:pic>
              <p:nvPicPr>
                <p:cNvPr id="318" name="Google Shape;318;p3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 rot="10800000">
                  <a:off x="13150049" y="9453213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9" name="Google Shape;319;p3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 b="0" l="0" r="0" t="0"/>
                <a:stretch/>
              </p:blipFill>
              <p:spPr>
                <a:xfrm rot="10800000">
                  <a:off x="14196804" y="98733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0" name="Google Shape;320;p3"/>
                <p:cNvPicPr preferRelativeResize="0"/>
                <p:nvPr/>
              </p:nvPicPr>
              <p:blipFill rotWithShape="1">
                <a:blip r:embed="rId25">
                  <a:alphaModFix/>
                </a:blip>
                <a:srcRect b="0" l="0" r="0" t="0"/>
                <a:stretch/>
              </p:blipFill>
              <p:spPr>
                <a:xfrm rot="10800000">
                  <a:off x="15353876" y="90414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1" name="Google Shape;321;p3"/>
                <p:cNvPicPr preferRelativeResize="0"/>
                <p:nvPr/>
              </p:nvPicPr>
              <p:blipFill rotWithShape="1">
                <a:blip r:embed="rId26">
                  <a:alphaModFix/>
                </a:blip>
                <a:srcRect b="0" l="0" r="0" t="0"/>
                <a:stretch/>
              </p:blipFill>
              <p:spPr>
                <a:xfrm rot="10800000">
                  <a:off x="16707323" y="960342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22" name="Google Shape;322;p3"/>
              <p:cNvGrpSpPr/>
              <p:nvPr/>
            </p:nvGrpSpPr>
            <p:grpSpPr>
              <a:xfrm>
                <a:off x="13071816" y="0"/>
                <a:ext cx="5235062" cy="1642721"/>
                <a:chOff x="13071816" y="0"/>
                <a:chExt cx="5235062" cy="1642721"/>
              </a:xfrm>
            </p:grpSpPr>
            <p:pic>
              <p:nvPicPr>
                <p:cNvPr id="323" name="Google Shape;323;p3"/>
                <p:cNvPicPr preferRelativeResize="0"/>
                <p:nvPr/>
              </p:nvPicPr>
              <p:blipFill rotWithShape="1">
                <a:blip r:embed="rId27">
                  <a:alphaModFix/>
                </a:blip>
                <a:srcRect b="0" l="0" r="0" t="0"/>
                <a:stretch/>
              </p:blipFill>
              <p:spPr>
                <a:xfrm rot="10800000">
                  <a:off x="15485359" y="55525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4" name="Google Shape;324;p3"/>
                <p:cNvPicPr preferRelativeResize="0"/>
                <p:nvPr/>
              </p:nvPicPr>
              <p:blipFill rotWithShape="1">
                <a:blip r:embed="rId28">
                  <a:alphaModFix/>
                </a:blip>
                <a:srcRect b="0" l="0" r="0" t="0"/>
                <a:stretch/>
              </p:blipFill>
              <p:spPr>
                <a:xfrm rot="10800000">
                  <a:off x="13071816" y="1041675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5" name="Google Shape;325;p3"/>
                <p:cNvPicPr preferRelativeResize="0"/>
                <p:nvPr/>
              </p:nvPicPr>
              <p:blipFill rotWithShape="1">
                <a:blip r:embed="rId29">
                  <a:alphaModFix/>
                </a:blip>
                <a:srcRect b="0" l="0" r="0" t="0"/>
                <a:stretch/>
              </p:blipFill>
              <p:spPr>
                <a:xfrm rot="10800000">
                  <a:off x="14429637" y="1604743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6" name="Google Shape;326;p3"/>
                <p:cNvPicPr preferRelativeResize="0"/>
                <p:nvPr/>
              </p:nvPicPr>
              <p:blipFill rotWithShape="1">
                <a:blip r:embed="rId30">
                  <a:alphaModFix/>
                </a:blip>
                <a:srcRect b="0" l="0" r="0" t="0"/>
                <a:stretch/>
              </p:blipFill>
              <p:spPr>
                <a:xfrm rot="10800000">
                  <a:off x="15464197" y="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932" y="1866667"/>
            <a:ext cx="16299343" cy="8057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8412" y="743858"/>
            <a:ext cx="5382595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6506" y="2519382"/>
            <a:ext cx="1496548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75334" y="2519382"/>
            <a:ext cx="1725659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54163" y="2519382"/>
            <a:ext cx="2065879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32954" y="2519382"/>
            <a:ext cx="1910823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654142" y="4949417"/>
            <a:ext cx="1635300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86266" y="4052496"/>
            <a:ext cx="1683329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997250" y="6944540"/>
            <a:ext cx="3111861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08572" y="5496627"/>
            <a:ext cx="3592049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719499" y="6447204"/>
            <a:ext cx="2896257" cy="501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4"/>
          <p:cNvGrpSpPr/>
          <p:nvPr/>
        </p:nvGrpSpPr>
        <p:grpSpPr>
          <a:xfrm>
            <a:off x="0" y="0"/>
            <a:ext cx="18285714" cy="10061840"/>
            <a:chOff x="0" y="0"/>
            <a:chExt cx="18285714" cy="10061840"/>
          </a:xfrm>
        </p:grpSpPr>
        <p:grpSp>
          <p:nvGrpSpPr>
            <p:cNvPr id="344" name="Google Shape;344;p4"/>
            <p:cNvGrpSpPr/>
            <p:nvPr/>
          </p:nvGrpSpPr>
          <p:grpSpPr>
            <a:xfrm>
              <a:off x="0" y="9247767"/>
              <a:ext cx="3095811" cy="579847"/>
              <a:chOff x="0" y="9247767"/>
              <a:chExt cx="3095811" cy="579847"/>
            </a:xfrm>
          </p:grpSpPr>
          <p:pic>
            <p:nvPicPr>
              <p:cNvPr id="345" name="Google Shape;345;p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 rot="10800000">
                <a:off x="41047" y="9247767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6" name="Google Shape;346;p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 rot="10800000">
                <a:off x="0" y="9797004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7" name="Google Shape;347;p4"/>
            <p:cNvGrpSpPr/>
            <p:nvPr/>
          </p:nvGrpSpPr>
          <p:grpSpPr>
            <a:xfrm>
              <a:off x="13050652" y="0"/>
              <a:ext cx="5235062" cy="10061840"/>
              <a:chOff x="13050652" y="0"/>
              <a:chExt cx="5235062" cy="10061840"/>
            </a:xfrm>
          </p:grpSpPr>
          <p:grpSp>
            <p:nvGrpSpPr>
              <p:cNvPr id="348" name="Google Shape;348;p4"/>
              <p:cNvGrpSpPr/>
              <p:nvPr/>
            </p:nvGrpSpPr>
            <p:grpSpPr>
              <a:xfrm>
                <a:off x="13128885" y="9041460"/>
                <a:ext cx="3776436" cy="1020380"/>
                <a:chOff x="13128885" y="9041460"/>
                <a:chExt cx="3776436" cy="1020380"/>
              </a:xfrm>
            </p:grpSpPr>
            <p:pic>
              <p:nvPicPr>
                <p:cNvPr id="349" name="Google Shape;349;p4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 rot="10800000">
                  <a:off x="13128885" y="9453213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0" name="Google Shape;350;p4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 rot="10800000">
                  <a:off x="14175640" y="98733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1" name="Google Shape;351;p4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 rot="10800000">
                  <a:off x="15332712" y="90414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2" name="Google Shape;352;p4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 rot="10800000">
                  <a:off x="16686159" y="960342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53" name="Google Shape;353;p4"/>
              <p:cNvGrpSpPr/>
              <p:nvPr/>
            </p:nvGrpSpPr>
            <p:grpSpPr>
              <a:xfrm>
                <a:off x="13050652" y="0"/>
                <a:ext cx="5235062" cy="1642721"/>
                <a:chOff x="13050652" y="0"/>
                <a:chExt cx="5235062" cy="1642721"/>
              </a:xfrm>
            </p:grpSpPr>
            <p:pic>
              <p:nvPicPr>
                <p:cNvPr id="354" name="Google Shape;354;p4"/>
                <p:cNvPicPr preferRelativeResize="0"/>
                <p:nvPr/>
              </p:nvPicPr>
              <p:blipFill rotWithShape="1">
                <a:blip r:embed="rId21">
                  <a:alphaModFix/>
                </a:blip>
                <a:srcRect b="0" l="0" r="0" t="0"/>
                <a:stretch/>
              </p:blipFill>
              <p:spPr>
                <a:xfrm rot="10800000">
                  <a:off x="15464195" y="55525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5" name="Google Shape;355;p4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 b="0" l="0" r="0" t="0"/>
                <a:stretch/>
              </p:blipFill>
              <p:spPr>
                <a:xfrm rot="10800000">
                  <a:off x="13050652" y="1041675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6" name="Google Shape;356;p4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 b="0" l="0" r="0" t="0"/>
                <a:stretch/>
              </p:blipFill>
              <p:spPr>
                <a:xfrm rot="10800000">
                  <a:off x="14408473" y="1604743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57" name="Google Shape;357;p4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 b="0" l="0" r="0" t="0"/>
                <a:stretch/>
              </p:blipFill>
              <p:spPr>
                <a:xfrm rot="10800000">
                  <a:off x="15443033" y="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gf0a0483a0d_2_0"/>
          <p:cNvGrpSpPr/>
          <p:nvPr/>
        </p:nvGrpSpPr>
        <p:grpSpPr>
          <a:xfrm>
            <a:off x="0" y="0"/>
            <a:ext cx="18285714" cy="10061840"/>
            <a:chOff x="0" y="0"/>
            <a:chExt cx="18285714" cy="10061840"/>
          </a:xfrm>
        </p:grpSpPr>
        <p:grpSp>
          <p:nvGrpSpPr>
            <p:cNvPr id="363" name="Google Shape;363;gf0a0483a0d_2_0"/>
            <p:cNvGrpSpPr/>
            <p:nvPr/>
          </p:nvGrpSpPr>
          <p:grpSpPr>
            <a:xfrm>
              <a:off x="0" y="9247767"/>
              <a:ext cx="3095811" cy="579847"/>
              <a:chOff x="0" y="9247767"/>
              <a:chExt cx="3095811" cy="579847"/>
            </a:xfrm>
          </p:grpSpPr>
          <p:pic>
            <p:nvPicPr>
              <p:cNvPr id="364" name="Google Shape;364;gf0a0483a0d_2_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41047" y="9247767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gf0a0483a0d_2_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0" y="9797004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6" name="Google Shape;366;gf0a0483a0d_2_0"/>
            <p:cNvGrpSpPr/>
            <p:nvPr/>
          </p:nvGrpSpPr>
          <p:grpSpPr>
            <a:xfrm>
              <a:off x="13050652" y="0"/>
              <a:ext cx="5235062" cy="10061840"/>
              <a:chOff x="13050652" y="0"/>
              <a:chExt cx="5235062" cy="10061840"/>
            </a:xfrm>
          </p:grpSpPr>
          <p:grpSp>
            <p:nvGrpSpPr>
              <p:cNvPr id="367" name="Google Shape;367;gf0a0483a0d_2_0"/>
              <p:cNvGrpSpPr/>
              <p:nvPr/>
            </p:nvGrpSpPr>
            <p:grpSpPr>
              <a:xfrm>
                <a:off x="13128885" y="9041460"/>
                <a:ext cx="3776436" cy="1020380"/>
                <a:chOff x="13128885" y="9041460"/>
                <a:chExt cx="3776436" cy="1020380"/>
              </a:xfrm>
            </p:grpSpPr>
            <p:pic>
              <p:nvPicPr>
                <p:cNvPr id="368" name="Google Shape;368;gf0a0483a0d_2_0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3128885" y="9453213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69" name="Google Shape;369;gf0a0483a0d_2_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4175640" y="98733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0" name="Google Shape;370;gf0a0483a0d_2_0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15332712" y="9041460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1" name="Google Shape;371;gf0a0483a0d_2_0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16686159" y="960342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2" name="Google Shape;372;gf0a0483a0d_2_0"/>
              <p:cNvGrpSpPr/>
              <p:nvPr/>
            </p:nvGrpSpPr>
            <p:grpSpPr>
              <a:xfrm>
                <a:off x="13050652" y="0"/>
                <a:ext cx="5235062" cy="1642721"/>
                <a:chOff x="13050652" y="0"/>
                <a:chExt cx="5235062" cy="1642721"/>
              </a:xfrm>
            </p:grpSpPr>
            <p:pic>
              <p:nvPicPr>
                <p:cNvPr id="373" name="Google Shape;373;gf0a0483a0d_2_0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15464195" y="55525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4" name="Google Shape;374;gf0a0483a0d_2_0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13050652" y="1041675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5" name="Google Shape;375;gf0a0483a0d_2_0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14408473" y="1604743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6" name="Google Shape;376;gf0a0483a0d_2_0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15443033" y="0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377" name="Google Shape;377;gf0a0483a0d_2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f0a0483a0d_2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8412" y="743858"/>
            <a:ext cx="3592377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f0a0483a0d_2_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51207" y="2725919"/>
            <a:ext cx="7594863" cy="516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f0a0483a0d_2_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415703" y="2725919"/>
            <a:ext cx="8340910" cy="524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f0a0483a0d_2_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67658" y="8244955"/>
            <a:ext cx="2764667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f0a0483a0d_2_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2136858" y="8244954"/>
            <a:ext cx="2549784" cy="668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683" y="1506847"/>
            <a:ext cx="16260386" cy="60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14175640" y="9873360"/>
            <a:ext cx="219163" cy="1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6686159" y="9603422"/>
            <a:ext cx="219163" cy="1884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5"/>
          <p:cNvGrpSpPr/>
          <p:nvPr/>
        </p:nvGrpSpPr>
        <p:grpSpPr>
          <a:xfrm>
            <a:off x="13050652" y="0"/>
            <a:ext cx="5235062" cy="1642721"/>
            <a:chOff x="13050652" y="0"/>
            <a:chExt cx="5235062" cy="1642721"/>
          </a:xfrm>
        </p:grpSpPr>
        <p:pic>
          <p:nvPicPr>
            <p:cNvPr id="391" name="Google Shape;391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15464195" y="555250"/>
              <a:ext cx="2821519" cy="278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10800000">
              <a:off x="13050652" y="1041675"/>
              <a:ext cx="3997568" cy="3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14408473" y="1604743"/>
              <a:ext cx="3841104" cy="37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0800000">
              <a:off x="15443033" y="0"/>
              <a:ext cx="2821519" cy="278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5" name="Google Shape;395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58412" y="692451"/>
            <a:ext cx="3593378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21562" y="2868940"/>
            <a:ext cx="1651263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45190" y="6122532"/>
            <a:ext cx="1793864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54785" y="5927697"/>
            <a:ext cx="1687605" cy="91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939736" y="4462266"/>
            <a:ext cx="1599378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918572" y="6122532"/>
            <a:ext cx="1569665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899897" y="2664488"/>
            <a:ext cx="1847963" cy="91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230929" y="2853819"/>
            <a:ext cx="1803735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527245" y="2683984"/>
            <a:ext cx="1561070" cy="91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791800" y="2853819"/>
            <a:ext cx="1651263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254785" y="2853819"/>
            <a:ext cx="1909947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2545190" y="2664488"/>
            <a:ext cx="1863781" cy="91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94684" y="4675061"/>
            <a:ext cx="1356544" cy="58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006667" y="3776032"/>
            <a:ext cx="1446035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08076" y="7350553"/>
            <a:ext cx="5734813" cy="294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7876457" y="6122532"/>
            <a:ext cx="1793864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7561877" y="1940231"/>
            <a:ext cx="1446035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894997" y="1897903"/>
            <a:ext cx="1446035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977807" y="3233388"/>
            <a:ext cx="1408916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8777370" y="3233388"/>
            <a:ext cx="1408916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1087557" y="3233388"/>
            <a:ext cx="1408916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4600986" y="1940231"/>
            <a:ext cx="1408916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5258956" y="3576570"/>
            <a:ext cx="1446035" cy="50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0843797" y="7308225"/>
            <a:ext cx="5587773" cy="294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6"/>
          <p:cNvGrpSpPr/>
          <p:nvPr/>
        </p:nvGrpSpPr>
        <p:grpSpPr>
          <a:xfrm>
            <a:off x="42328" y="-42328"/>
            <a:ext cx="18285714" cy="10061840"/>
            <a:chOff x="42328" y="-42328"/>
            <a:chExt cx="18285714" cy="10061840"/>
          </a:xfrm>
        </p:grpSpPr>
        <p:grpSp>
          <p:nvGrpSpPr>
            <p:cNvPr id="425" name="Google Shape;425;p6"/>
            <p:cNvGrpSpPr/>
            <p:nvPr/>
          </p:nvGrpSpPr>
          <p:grpSpPr>
            <a:xfrm>
              <a:off x="42328" y="9205439"/>
              <a:ext cx="3095811" cy="579847"/>
              <a:chOff x="42328" y="9205439"/>
              <a:chExt cx="3095811" cy="579847"/>
            </a:xfrm>
          </p:grpSpPr>
          <p:pic>
            <p:nvPicPr>
              <p:cNvPr id="426" name="Google Shape;426;p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83375" y="9205439"/>
                <a:ext cx="1775177" cy="1755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7" name="Google Shape;427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rot="10800000">
                <a:off x="42328" y="9754676"/>
                <a:ext cx="3095811" cy="306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8" name="Google Shape;428;p6"/>
            <p:cNvGrpSpPr/>
            <p:nvPr/>
          </p:nvGrpSpPr>
          <p:grpSpPr>
            <a:xfrm>
              <a:off x="13092980" y="-42328"/>
              <a:ext cx="5235062" cy="10061840"/>
              <a:chOff x="13092980" y="-42328"/>
              <a:chExt cx="5235062" cy="10061840"/>
            </a:xfrm>
          </p:grpSpPr>
          <p:grpSp>
            <p:nvGrpSpPr>
              <p:cNvPr id="429" name="Google Shape;429;p6"/>
              <p:cNvGrpSpPr/>
              <p:nvPr/>
            </p:nvGrpSpPr>
            <p:grpSpPr>
              <a:xfrm>
                <a:off x="13171214" y="8999132"/>
                <a:ext cx="3776436" cy="1020380"/>
                <a:chOff x="13171214" y="8999132"/>
                <a:chExt cx="3776436" cy="1020380"/>
              </a:xfrm>
            </p:grpSpPr>
            <p:pic>
              <p:nvPicPr>
                <p:cNvPr id="430" name="Google Shape;430;p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rot="10800000">
                  <a:off x="13171214" y="9410885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1" name="Google Shape;431;p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4217968" y="983103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2" name="Google Shape;432;p6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15375040" y="8999132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3" name="Google Shape;433;p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16728487" y="9561094"/>
                  <a:ext cx="219163" cy="18848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34" name="Google Shape;434;p6"/>
              <p:cNvGrpSpPr/>
              <p:nvPr/>
            </p:nvGrpSpPr>
            <p:grpSpPr>
              <a:xfrm>
                <a:off x="13092980" y="-42328"/>
                <a:ext cx="5235062" cy="1642721"/>
                <a:chOff x="13092980" y="-42328"/>
                <a:chExt cx="5235062" cy="1642721"/>
              </a:xfrm>
            </p:grpSpPr>
            <p:pic>
              <p:nvPicPr>
                <p:cNvPr id="435" name="Google Shape;435;p6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15506523" y="512922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6" name="Google Shape;436;p6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13092980" y="999347"/>
                  <a:ext cx="3997568" cy="39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7" name="Google Shape;437;p6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14450801" y="1562415"/>
                  <a:ext cx="3841104" cy="379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38" name="Google Shape;438;p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15485362" y="-42328"/>
                  <a:ext cx="2821519" cy="278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439" name="Google Shape;439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55847" y="930687"/>
            <a:ext cx="95360" cy="5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58412" y="743858"/>
            <a:ext cx="4063584" cy="109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55847" y="2554060"/>
            <a:ext cx="11179101" cy="607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81163" y="3164430"/>
            <a:ext cx="2646396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075161" y="3164430"/>
            <a:ext cx="2655659" cy="1213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951417" y="7135040"/>
            <a:ext cx="2525992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969163" y="3412039"/>
            <a:ext cx="2627653" cy="66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991986" y="4670497"/>
            <a:ext cx="6072437" cy="3702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/>
  <ep:Paragraphs>0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ep:HeadingPairs>
  <ep:TitlesOfParts>
    <vt:vector size="22" baseType="lpstr">
      <vt:lpstr>Office Theme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2021-09-17T01:38:35.000</dcterms:created>
  <dc:creator>officegen</dc:creator>
  <cp:lastModifiedBy>mm</cp:lastModifiedBy>
  <dcterms:modified xsi:type="dcterms:W3CDTF">2021-09-24T10:07:50.633</dcterms:modified>
  <cp:revision>1</cp:revision>
  <cp:version/>
</cp:coreProperties>
</file>